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tiff" ContentType="image/tiff"/>
  <Default Extension="wav" ContentType="audio/x-wav"/>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omments/comment1.xml" ContentType="application/vnd.openxmlformats-officedocument.presentationml.comments+xml"/>
  <Override PartName="/ppt/notesSlides/notesSlide3.xml" ContentType="application/vnd.openxmlformats-officedocument.presentationml.notesSlide+xml"/>
  <Override PartName="/ppt/comments/comment2.xml" ContentType="application/vnd.openxmlformats-officedocument.presentationml.comments+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comments/comment3.xml" ContentType="application/vnd.openxmlformats-officedocument.presentationml.comment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64" r:id="rId4"/>
  </p:sldMasterIdLst>
  <p:notesMasterIdLst>
    <p:notesMasterId r:id="rId44"/>
  </p:notesMasterIdLst>
  <p:handoutMasterIdLst>
    <p:handoutMasterId r:id="rId45"/>
  </p:handoutMasterIdLst>
  <p:sldIdLst>
    <p:sldId id="256" r:id="rId5"/>
    <p:sldId id="301" r:id="rId6"/>
    <p:sldId id="271" r:id="rId7"/>
    <p:sldId id="272" r:id="rId8"/>
    <p:sldId id="316" r:id="rId9"/>
    <p:sldId id="317" r:id="rId10"/>
    <p:sldId id="275" r:id="rId11"/>
    <p:sldId id="276" r:id="rId12"/>
    <p:sldId id="302" r:id="rId13"/>
    <p:sldId id="303" r:id="rId14"/>
    <p:sldId id="305" r:id="rId15"/>
    <p:sldId id="304" r:id="rId16"/>
    <p:sldId id="307" r:id="rId17"/>
    <p:sldId id="331" r:id="rId18"/>
    <p:sldId id="333" r:id="rId19"/>
    <p:sldId id="334" r:id="rId20"/>
    <p:sldId id="306" r:id="rId21"/>
    <p:sldId id="308" r:id="rId22"/>
    <p:sldId id="309" r:id="rId23"/>
    <p:sldId id="310" r:id="rId24"/>
    <p:sldId id="311" r:id="rId25"/>
    <p:sldId id="312" r:id="rId26"/>
    <p:sldId id="313" r:id="rId27"/>
    <p:sldId id="335" r:id="rId28"/>
    <p:sldId id="318" r:id="rId29"/>
    <p:sldId id="319" r:id="rId30"/>
    <p:sldId id="320" r:id="rId31"/>
    <p:sldId id="321" r:id="rId32"/>
    <p:sldId id="322" r:id="rId33"/>
    <p:sldId id="323" r:id="rId34"/>
    <p:sldId id="324" r:id="rId35"/>
    <p:sldId id="325" r:id="rId36"/>
    <p:sldId id="326" r:id="rId37"/>
    <p:sldId id="327" r:id="rId38"/>
    <p:sldId id="328" r:id="rId39"/>
    <p:sldId id="329" r:id="rId40"/>
    <p:sldId id="330" r:id="rId41"/>
    <p:sldId id="314" r:id="rId42"/>
    <p:sldId id="315" r:id="rId43"/>
  </p:sldIdLst>
  <p:sldSz cx="9144000" cy="6858000" type="screen4x3"/>
  <p:notesSz cx="6858000" cy="9144000"/>
  <p:defaultTextStyle>
    <a:defPPr>
      <a:defRPr lang="en-US"/>
    </a:defPPr>
    <a:lvl1pPr marL="0" algn="l" defTabSz="914400" rtl="0" latinLnBrk="0">
      <a:defRPr sz="1800" kern="1200">
        <a:solidFill>
          <a:schemeClr val="tx1"/>
        </a:solidFill>
        <a:latin typeface="+mn-lt"/>
        <a:ea typeface="+mn-ea"/>
        <a:cs typeface="+mn-cs"/>
      </a:defRPr>
    </a:lvl1pPr>
    <a:lvl2pPr marL="457200" algn="l" defTabSz="914400" rtl="0" latinLnBrk="0">
      <a:defRPr sz="1800" kern="1200">
        <a:solidFill>
          <a:schemeClr val="tx1"/>
        </a:solidFill>
        <a:latin typeface="+mn-lt"/>
        <a:ea typeface="+mn-ea"/>
        <a:cs typeface="+mn-cs"/>
      </a:defRPr>
    </a:lvl2pPr>
    <a:lvl3pPr marL="914400" algn="l" defTabSz="914400" rtl="0" latinLnBrk="0">
      <a:defRPr sz="1800" kern="1200">
        <a:solidFill>
          <a:schemeClr val="tx1"/>
        </a:solidFill>
        <a:latin typeface="+mn-lt"/>
        <a:ea typeface="+mn-ea"/>
        <a:cs typeface="+mn-cs"/>
      </a:defRPr>
    </a:lvl3pPr>
    <a:lvl4pPr marL="1371600" algn="l" defTabSz="914400" rtl="0" latinLnBrk="0">
      <a:defRPr sz="1800" kern="1200">
        <a:solidFill>
          <a:schemeClr val="tx1"/>
        </a:solidFill>
        <a:latin typeface="+mn-lt"/>
        <a:ea typeface="+mn-ea"/>
        <a:cs typeface="+mn-cs"/>
      </a:defRPr>
    </a:lvl4pPr>
    <a:lvl5pPr marL="1828800" algn="l" defTabSz="914400" rtl="0" latinLnBrk="0">
      <a:defRPr sz="1800" kern="1200">
        <a:solidFill>
          <a:schemeClr val="tx1"/>
        </a:solidFill>
        <a:latin typeface="+mn-lt"/>
        <a:ea typeface="+mn-ea"/>
        <a:cs typeface="+mn-cs"/>
      </a:defRPr>
    </a:lvl5pPr>
    <a:lvl6pPr marL="2286000" algn="l" defTabSz="914400" rtl="0" latinLnBrk="0">
      <a:defRPr sz="1800" kern="1200">
        <a:solidFill>
          <a:schemeClr val="tx1"/>
        </a:solidFill>
        <a:latin typeface="+mn-lt"/>
        <a:ea typeface="+mn-ea"/>
        <a:cs typeface="+mn-cs"/>
      </a:defRPr>
    </a:lvl6pPr>
    <a:lvl7pPr marL="2743200" algn="l" defTabSz="914400" rtl="0" latinLnBrk="0">
      <a:defRPr sz="1800" kern="1200">
        <a:solidFill>
          <a:schemeClr val="tx1"/>
        </a:solidFill>
        <a:latin typeface="+mn-lt"/>
        <a:ea typeface="+mn-ea"/>
        <a:cs typeface="+mn-cs"/>
      </a:defRPr>
    </a:lvl7pPr>
    <a:lvl8pPr marL="3200400" algn="l" defTabSz="914400" rtl="0" latinLnBrk="0">
      <a:defRPr sz="1800" kern="1200">
        <a:solidFill>
          <a:schemeClr val="tx1"/>
        </a:solidFill>
        <a:latin typeface="+mn-lt"/>
        <a:ea typeface="+mn-ea"/>
        <a:cs typeface="+mn-cs"/>
      </a:defRPr>
    </a:lvl8pPr>
    <a:lvl9pPr marL="3657600" algn="l" defTabSz="914400" rtl="0" latinLnBrk="0">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anjay Khurana" initials="SK" lastIdx="1" clrIdx="0"/>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2F4F3"/>
    <a:srgbClr val="626262"/>
    <a:srgbClr val="FADA7A"/>
    <a:srgbClr val="FDF1D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B301B821-A1FF-4177-AEE7-76D212191A09}"/>
</file>

<file path=ppt/viewProps.xml><?xml version="1.0" encoding="utf-8"?>
<p:viewPr xmlns:a="http://schemas.openxmlformats.org/drawingml/2006/main" xmlns:r="http://schemas.openxmlformats.org/officeDocument/2006/relationships" xmlns:p="http://schemas.openxmlformats.org/presentationml/2006/main">
  <p:normalViewPr>
    <p:restoredLeft sz="25077"/>
    <p:restoredTop sz="74014"/>
  </p:normalViewPr>
  <p:slideViewPr>
    <p:cSldViewPr>
      <p:cViewPr>
        <p:scale>
          <a:sx n="98" d="100"/>
          <a:sy n="98" d="100"/>
        </p:scale>
        <p:origin x="1296" y="224"/>
      </p:cViewPr>
      <p:guideLst>
        <p:guide orient="horz" pos="2160"/>
        <p:guide pos="2880"/>
      </p:guideLst>
    </p:cSldViewPr>
  </p:slideViewPr>
  <p:outlineViewPr>
    <p:cViewPr>
      <p:scale>
        <a:sx n="1" d="1"/>
        <a:sy n="1" d="1"/>
      </p:scale>
      <p:origin x="0" y="-191056"/>
    </p:cViewPr>
  </p:outlineViewPr>
  <p:notesTextViewPr>
    <p:cViewPr>
      <p:scale>
        <a:sx n="100" d="100"/>
        <a:sy n="100" d="100"/>
      </p:scale>
      <p:origin x="0" y="0"/>
    </p:cViewPr>
  </p:notesTextViewPr>
  <p:sorterViewPr>
    <p:cViewPr>
      <p:scale>
        <a:sx n="152" d="100"/>
        <a:sy n="152" d="100"/>
      </p:scale>
      <p:origin x="0" y="0"/>
    </p:cViewPr>
  </p:sorterViewPr>
  <p:notesViewPr>
    <p:cSldViewPr>
      <p:cViewPr varScale="1">
        <p:scale>
          <a:sx n="72" d="100"/>
          <a:sy n="72" d="100"/>
        </p:scale>
        <p:origin x="3592" y="216"/>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handoutMaster" Target="handoutMasters/handout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viewProps" Target="viewProps.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commentAuthors" Target="commentAuthors.xml"/><Relationship Id="rId20" Type="http://schemas.openxmlformats.org/officeDocument/2006/relationships/slide" Target="slides/slide16.xml"/><Relationship Id="rId41" Type="http://schemas.openxmlformats.org/officeDocument/2006/relationships/slide" Target="slides/slide37.xml"/><Relationship Id="rId1" Type="http://schemas.openxmlformats.org/officeDocument/2006/relationships/customXml" Target="../customXml/item1.xml"/><Relationship Id="rId6" Type="http://schemas.openxmlformats.org/officeDocument/2006/relationships/slide" Target="slides/slide2.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17-02-14T13:33:08.671" idx="1">
    <p:pos x="10" y="10"/>
    <p:text/>
  </p:cm>
</p:cmLst>
</file>

<file path=ppt/comments/comment2.xml><?xml version="1.0" encoding="utf-8"?>
<p:cmLst xmlns:a="http://schemas.openxmlformats.org/drawingml/2006/main" xmlns:r="http://schemas.openxmlformats.org/officeDocument/2006/relationships" xmlns:p="http://schemas.openxmlformats.org/presentationml/2006/main">
  <p:cm authorId="1" dt="2017-02-14T13:33:08.671" idx="1">
    <p:pos x="10" y="10"/>
    <p:text/>
  </p:cm>
</p:cmLst>
</file>

<file path=ppt/comments/comment3.xml><?xml version="1.0" encoding="utf-8"?>
<p:cmLst xmlns:a="http://schemas.openxmlformats.org/drawingml/2006/main" xmlns:r="http://schemas.openxmlformats.org/officeDocument/2006/relationships" xmlns:p="http://schemas.openxmlformats.org/presentationml/2006/main">
  <p:cm authorId="1" dt="2017-02-14T13:33:08.671" idx="1">
    <p:pos x="10" y="10"/>
    <p:text/>
  </p:cm>
</p:cmLst>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Rectangle 2"/>
          <p:cNvSpPr>
            <a:spLocks noGrp="1"/>
          </p:cNvSpPr>
          <p:nvPr>
            <p:ph type="hdr" sz="quarter"/>
          </p:nvPr>
        </p:nvSpPr>
        <p:spPr>
          <a:xfrm>
            <a:off x="0" y="0"/>
            <a:ext cx="2971800" cy="457200"/>
          </a:xfrm>
          <a:prstGeom prst="rect">
            <a:avLst/>
          </a:prstGeom>
        </p:spPr>
        <p:txBody>
          <a:bodyPr vert="horz"/>
          <a:lstStyle/>
          <a:p>
            <a:endParaRPr lang="en-US"/>
          </a:p>
        </p:txBody>
      </p:sp>
      <p:sp>
        <p:nvSpPr>
          <p:cNvPr id="3" name="Rectangle 3"/>
          <p:cNvSpPr>
            <a:spLocks noGrp="1"/>
          </p:cNvSpPr>
          <p:nvPr>
            <p:ph type="dt" sz="quarter" idx="1"/>
          </p:nvPr>
        </p:nvSpPr>
        <p:spPr>
          <a:xfrm>
            <a:off x="3884613" y="0"/>
            <a:ext cx="2971800" cy="457200"/>
          </a:xfrm>
          <a:prstGeom prst="rect">
            <a:avLst/>
          </a:prstGeom>
        </p:spPr>
        <p:txBody>
          <a:bodyPr vert="horz"/>
          <a:lstStyle/>
          <a:p>
            <a:fld id="{03170175-C3ED-4C72-B085-79CCCD670CC9}" type="datetimeFigureOut">
              <a:rPr lang="en-US" smtClean="0"/>
              <a:pPr/>
              <a:t>9/27/19</a:t>
            </a:fld>
            <a:endParaRPr lang="en-US"/>
          </a:p>
        </p:txBody>
      </p:sp>
      <p:sp>
        <p:nvSpPr>
          <p:cNvPr id="4" name="Rectangle 4"/>
          <p:cNvSpPr>
            <a:spLocks noGrp="1"/>
          </p:cNvSpPr>
          <p:nvPr>
            <p:ph type="ftr" sz="quarter" idx="2"/>
          </p:nvPr>
        </p:nvSpPr>
        <p:spPr>
          <a:xfrm>
            <a:off x="0" y="8685213"/>
            <a:ext cx="2971800" cy="457200"/>
          </a:xfrm>
          <a:prstGeom prst="rect">
            <a:avLst/>
          </a:prstGeom>
        </p:spPr>
        <p:txBody>
          <a:bodyPr vert="horz"/>
          <a:lstStyle/>
          <a:p>
            <a:endParaRPr lang="en-US"/>
          </a:p>
        </p:txBody>
      </p:sp>
      <p:sp>
        <p:nvSpPr>
          <p:cNvPr id="5" name="Rectangle 5"/>
          <p:cNvSpPr>
            <a:spLocks noGrp="1"/>
          </p:cNvSpPr>
          <p:nvPr>
            <p:ph type="sldNum" sz="quarter" idx="3"/>
          </p:nvPr>
        </p:nvSpPr>
        <p:spPr>
          <a:xfrm>
            <a:off x="3884613" y="8685213"/>
            <a:ext cx="2971800" cy="457200"/>
          </a:xfrm>
          <a:prstGeom prst="rect">
            <a:avLst/>
          </a:prstGeom>
        </p:spPr>
        <p:txBody>
          <a:bodyPr vert="horz"/>
          <a:lstStyle/>
          <a:p>
            <a:fld id="{92977F1F-E40B-4E53-8E11-28ED506983A2}" type="slidenum">
              <a:rPr lang="en-US" smtClean="0"/>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Rectangle 2"/>
          <p:cNvSpPr>
            <a:spLocks noGrp="1"/>
          </p:cNvSpPr>
          <p:nvPr>
            <p:ph type="hdr" sz="quarter"/>
          </p:nvPr>
        </p:nvSpPr>
        <p:spPr>
          <a:xfrm>
            <a:off x="0" y="0"/>
            <a:ext cx="2971800" cy="457200"/>
          </a:xfrm>
          <a:prstGeom prst="rect">
            <a:avLst/>
          </a:prstGeom>
        </p:spPr>
        <p:txBody>
          <a:bodyPr vert="horz"/>
          <a:lstStyle/>
          <a:p>
            <a:endParaRPr lang="en-US"/>
          </a:p>
        </p:txBody>
      </p:sp>
      <p:sp>
        <p:nvSpPr>
          <p:cNvPr id="3" name="Rectangle 3"/>
          <p:cNvSpPr>
            <a:spLocks noGrp="1"/>
          </p:cNvSpPr>
          <p:nvPr>
            <p:ph type="dt" idx="1"/>
          </p:nvPr>
        </p:nvSpPr>
        <p:spPr>
          <a:xfrm>
            <a:off x="3884613" y="0"/>
            <a:ext cx="2971800" cy="457200"/>
          </a:xfrm>
          <a:prstGeom prst="rect">
            <a:avLst/>
          </a:prstGeom>
        </p:spPr>
        <p:txBody>
          <a:bodyPr vert="horz"/>
          <a:lstStyle/>
          <a:p>
            <a:fld id="{2D9FB51A-E05F-4494-ADA5-A77EAE266FCF}" type="datetimeFigureOut">
              <a:rPr lang="en-US" smtClean="0"/>
              <a:pPr/>
              <a:t>9/27/19</a:t>
            </a:fld>
            <a:endParaRPr lang="en-US"/>
          </a:p>
        </p:txBody>
      </p:sp>
      <p:sp>
        <p:nvSpPr>
          <p:cNvPr id="4" name="Rectangle 4"/>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anchor="ctr"/>
          <a:lstStyle/>
          <a:p>
            <a:endParaRPr lang="en-US"/>
          </a:p>
        </p:txBody>
      </p:sp>
      <p:sp>
        <p:nvSpPr>
          <p:cNvPr id="5" name="Rectangle 5"/>
          <p:cNvSpPr>
            <a:spLocks noGrp="1"/>
          </p:cNvSpPr>
          <p:nvPr>
            <p:ph type="body" sz="quarter" idx="3"/>
          </p:nvPr>
        </p:nvSpPr>
        <p:spPr>
          <a:xfrm>
            <a:off x="685800" y="4343400"/>
            <a:ext cx="5486400" cy="4114800"/>
          </a:xfrm>
          <a:prstGeom prst="rect">
            <a:avLst/>
          </a:prstGeom>
        </p:spPr>
        <p:txBody>
          <a:bodyPr vert="horz">
            <a:normAutofit/>
          </a:bodyPr>
          <a:lstStyle/>
          <a:p>
            <a:pPr lvl="0"/>
            <a:r>
              <a:rPr lang="en-US" noProof="1"/>
              <a:t>Click to edit Master text styles</a:t>
            </a:r>
            <a:endParaRPr lang="en-US"/>
          </a:p>
          <a:p>
            <a:pPr lvl="1"/>
            <a:r>
              <a:rPr lang="en-US" noProof="1"/>
              <a:t>Second level</a:t>
            </a:r>
          </a:p>
          <a:p>
            <a:pPr lvl="2"/>
            <a:r>
              <a:rPr lang="en-US" noProof="1"/>
              <a:t>Third level</a:t>
            </a:r>
          </a:p>
          <a:p>
            <a:pPr lvl="3"/>
            <a:r>
              <a:rPr lang="en-US" noProof="1"/>
              <a:t>Fourth level</a:t>
            </a:r>
          </a:p>
          <a:p>
            <a:pPr lvl="4"/>
            <a:r>
              <a:rPr lang="en-US" noProof="1"/>
              <a:t>Fifth level</a:t>
            </a:r>
            <a:endParaRPr lang="en-US"/>
          </a:p>
        </p:txBody>
      </p:sp>
      <p:sp>
        <p:nvSpPr>
          <p:cNvPr id="6" name="Rectangle 6"/>
          <p:cNvSpPr>
            <a:spLocks noGrp="1"/>
          </p:cNvSpPr>
          <p:nvPr>
            <p:ph type="ftr" sz="quarter" idx="4"/>
          </p:nvPr>
        </p:nvSpPr>
        <p:spPr>
          <a:xfrm>
            <a:off x="0" y="8685213"/>
            <a:ext cx="2971800" cy="457200"/>
          </a:xfrm>
          <a:prstGeom prst="rect">
            <a:avLst/>
          </a:prstGeom>
        </p:spPr>
        <p:txBody>
          <a:bodyPr vert="horz"/>
          <a:lstStyle/>
          <a:p>
            <a:endParaRPr lang="en-US"/>
          </a:p>
        </p:txBody>
      </p:sp>
      <p:sp>
        <p:nvSpPr>
          <p:cNvPr id="7" name="Rectangle 7"/>
          <p:cNvSpPr>
            <a:spLocks noGrp="1"/>
          </p:cNvSpPr>
          <p:nvPr>
            <p:ph type="sldNum" sz="quarter" idx="5"/>
          </p:nvPr>
        </p:nvSpPr>
        <p:spPr>
          <a:xfrm>
            <a:off x="3884613" y="8685213"/>
            <a:ext cx="2971800" cy="457200"/>
          </a:xfrm>
          <a:prstGeom prst="rect">
            <a:avLst/>
          </a:prstGeom>
        </p:spPr>
        <p:txBody>
          <a:bodyPr vert="horz"/>
          <a:lstStyle/>
          <a:p>
            <a:fld id="{13CD1B0D-083E-4DA2-81AD-16B7E971189E}"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rtl="0">
      <a:defRPr sz="1200" kern="1200">
        <a:solidFill>
          <a:schemeClr val="tx1"/>
        </a:solidFill>
        <a:latin typeface="+mn-lt"/>
        <a:ea typeface="+mn-ea"/>
        <a:cs typeface="+mn-cs"/>
      </a:defRPr>
    </a:lvl1pPr>
    <a:lvl2pPr marL="457200" algn="l" rtl="0">
      <a:defRPr sz="1200" kern="1200">
        <a:solidFill>
          <a:schemeClr val="tx1"/>
        </a:solidFill>
        <a:latin typeface="+mn-lt"/>
        <a:ea typeface="+mn-ea"/>
        <a:cs typeface="+mn-cs"/>
      </a:defRPr>
    </a:lvl2pPr>
    <a:lvl3pPr marL="914400" algn="l" rtl="0">
      <a:defRPr sz="1200" kern="1200">
        <a:solidFill>
          <a:schemeClr val="tx1"/>
        </a:solidFill>
        <a:latin typeface="+mn-lt"/>
        <a:ea typeface="+mn-ea"/>
        <a:cs typeface="+mn-cs"/>
      </a:defRPr>
    </a:lvl3pPr>
    <a:lvl4pPr marL="1371600" algn="l" rtl="0">
      <a:defRPr sz="1200" kern="1200">
        <a:solidFill>
          <a:schemeClr val="tx1"/>
        </a:solidFill>
        <a:latin typeface="+mn-lt"/>
        <a:ea typeface="+mn-ea"/>
        <a:cs typeface="+mn-cs"/>
      </a:defRPr>
    </a:lvl4pPr>
    <a:lvl5pPr marL="1828800" algn="l" rtl="0">
      <a:defRPr sz="1200" kern="1200">
        <a:solidFill>
          <a:schemeClr val="tx1"/>
        </a:solidFill>
        <a:latin typeface="+mn-lt"/>
        <a:ea typeface="+mn-ea"/>
        <a:cs typeface="+mn-cs"/>
      </a:defRPr>
    </a:lvl5pPr>
    <a:lvl6pPr marL="2286000" algn="l" rtl="0">
      <a:defRPr sz="1200" kern="1200">
        <a:solidFill>
          <a:schemeClr val="tx1"/>
        </a:solidFill>
        <a:latin typeface="+mn-lt"/>
        <a:ea typeface="+mn-ea"/>
        <a:cs typeface="+mn-cs"/>
      </a:defRPr>
    </a:lvl6pPr>
    <a:lvl7pPr marL="2743200" algn="l" rtl="0">
      <a:defRPr sz="1200" kern="1200">
        <a:solidFill>
          <a:schemeClr val="tx1"/>
        </a:solidFill>
        <a:latin typeface="+mn-lt"/>
        <a:ea typeface="+mn-ea"/>
        <a:cs typeface="+mn-cs"/>
      </a:defRPr>
    </a:lvl7pPr>
    <a:lvl8pPr marL="3200400" algn="l" rtl="0">
      <a:defRPr sz="1200" kern="1200">
        <a:solidFill>
          <a:schemeClr val="tx1"/>
        </a:solidFill>
        <a:latin typeface="+mn-lt"/>
        <a:ea typeface="+mn-ea"/>
        <a:cs typeface="+mn-cs"/>
      </a:defRPr>
    </a:lvl8pPr>
    <a:lvl9pPr marL="3657600" algn="l" rtl="0">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s://scratch.mit.edu/users/billpr/" TargetMode="External"/><Relationship Id="rId2" Type="http://schemas.openxmlformats.org/officeDocument/2006/relationships/slide" Target="../slides/slide13.xml"/><Relationship Id="rId1" Type="http://schemas.openxmlformats.org/officeDocument/2006/relationships/notesMaster" Target="../notesMasters/notesMaster1.xml"/><Relationship Id="rId4" Type="http://schemas.openxmlformats.org/officeDocument/2006/relationships/hyperlink" Target="https://scratch.mit.edu/projects/332000864/" TargetMode="External"/></Relationships>
</file>

<file path=ppt/notesSlides/_rels/notesSlide12.xml.rels><?xml version="1.0" encoding="UTF-8" standalone="yes"?>
<Relationships xmlns="http://schemas.openxmlformats.org/package/2006/relationships"><Relationship Id="rId3" Type="http://schemas.openxmlformats.org/officeDocument/2006/relationships/hyperlink" Target="https://scratch.mit.edu/users/billpr/" TargetMode="External"/><Relationship Id="rId2" Type="http://schemas.openxmlformats.org/officeDocument/2006/relationships/slide" Target="../slides/slide14.xml"/><Relationship Id="rId1" Type="http://schemas.openxmlformats.org/officeDocument/2006/relationships/notesMaster" Target="../notesMasters/notesMaster1.xml"/><Relationship Id="rId4" Type="http://schemas.openxmlformats.org/officeDocument/2006/relationships/hyperlink" Target="https://scratch.mit.edu/projects/332000864/" TargetMode="External"/></Relationships>
</file>

<file path=ppt/notesSlides/_rels/notesSlide13.xml.rels><?xml version="1.0" encoding="UTF-8" standalone="yes"?>
<Relationships xmlns="http://schemas.openxmlformats.org/package/2006/relationships"><Relationship Id="rId3" Type="http://schemas.openxmlformats.org/officeDocument/2006/relationships/hyperlink" Target="https://scratch.mit.edu/users/billpr/" TargetMode="External"/><Relationship Id="rId2" Type="http://schemas.openxmlformats.org/officeDocument/2006/relationships/slide" Target="../slides/slide15.xml"/><Relationship Id="rId1" Type="http://schemas.openxmlformats.org/officeDocument/2006/relationships/notesMaster" Target="../notesMasters/notesMaster1.xml"/><Relationship Id="rId4" Type="http://schemas.openxmlformats.org/officeDocument/2006/relationships/hyperlink" Target="https://scratch.mit.edu/projects/332000864/" TargetMode="External"/></Relationships>
</file>

<file path=ppt/notesSlides/_rels/notesSlide14.xml.rels><?xml version="1.0" encoding="UTF-8" standalone="yes"?>
<Relationships xmlns="http://schemas.openxmlformats.org/package/2006/relationships"><Relationship Id="rId3" Type="http://schemas.openxmlformats.org/officeDocument/2006/relationships/hyperlink" Target="https://scratch.mit.edu/users/billpr/" TargetMode="External"/><Relationship Id="rId2" Type="http://schemas.openxmlformats.org/officeDocument/2006/relationships/slide" Target="../slides/slide16.xml"/><Relationship Id="rId1" Type="http://schemas.openxmlformats.org/officeDocument/2006/relationships/notesMaster" Target="../notesMasters/notesMaster1.xml"/><Relationship Id="rId4" Type="http://schemas.openxmlformats.org/officeDocument/2006/relationships/hyperlink" Target="https://scratch.mit.edu/projects/332000864/" TargetMode="Externa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3" Type="http://schemas.openxmlformats.org/officeDocument/2006/relationships/hyperlink" Target="https://www.random.org/dice/?num=1" TargetMode="External"/><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www.youtube.com/watch?v=qdFmSlFojIw" TargetMode="External"/><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Grp="1" noRot="1" noChangeAspect="1"/>
          </p:cNvSpPr>
          <p:nvPr>
            <p:ph type="sldImg"/>
          </p:nvPr>
        </p:nvSpPr>
        <p:spPr/>
        <p:txBody>
          <a:bodyPr/>
          <a:lstStyle/>
          <a:p>
            <a:endParaRPr lang="en-US"/>
          </a:p>
        </p:txBody>
      </p:sp>
      <p:sp>
        <p:nvSpPr>
          <p:cNvPr id="3" name="Rectangle 3"/>
          <p:cNvSpPr>
            <a:spLocks noGrp="1"/>
          </p:cNvSpPr>
          <p:nvPr>
            <p:ph type="body" idx="1"/>
          </p:nvPr>
        </p:nvSpPr>
        <p:spPr/>
        <p:txBody>
          <a:bodyPr/>
          <a:lstStyle/>
          <a:p>
            <a:endParaRPr lang="en-US"/>
          </a:p>
        </p:txBody>
      </p:sp>
      <p:sp>
        <p:nvSpPr>
          <p:cNvPr id="4" name="Rectangle 4"/>
          <p:cNvSpPr>
            <a:spLocks noGrp="1"/>
          </p:cNvSpPr>
          <p:nvPr>
            <p:ph type="dt" idx="10"/>
          </p:nvPr>
        </p:nvSpPr>
        <p:spPr/>
        <p:txBody>
          <a:bodyPr/>
          <a:lstStyle/>
          <a:p>
            <a:fld id="{2D9FB51A-E05F-4494-ADA5-A77EAE266FCF}" type="datetimeFigureOut">
              <a:rPr lang="en-US" smtClean="0"/>
              <a:pPr/>
              <a:t>9/27/19</a:t>
            </a:fld>
            <a:endParaRPr lang="en-US"/>
          </a:p>
        </p:txBody>
      </p:sp>
      <p:sp>
        <p:nvSpPr>
          <p:cNvPr id="5" name="Rectangle 5"/>
          <p:cNvSpPr>
            <a:spLocks noGrp="1"/>
          </p:cNvSpPr>
          <p:nvPr>
            <p:ph type="ftr" sz="quarter" idx="11"/>
          </p:nvPr>
        </p:nvSpPr>
        <p:spPr/>
        <p:txBody>
          <a:bodyPr/>
          <a:lstStyle/>
          <a:p>
            <a:endParaRPr lang="en-US"/>
          </a:p>
        </p:txBody>
      </p:sp>
      <p:sp>
        <p:nvSpPr>
          <p:cNvPr id="6" name="Rectangle 6"/>
          <p:cNvSpPr>
            <a:spLocks noGrp="1"/>
          </p:cNvSpPr>
          <p:nvPr>
            <p:ph type="sldNum" sz="quarter" idx="12"/>
          </p:nvPr>
        </p:nvSpPr>
        <p:spPr/>
        <p:txBody>
          <a:bodyPr/>
          <a:lstStyle/>
          <a:p>
            <a:fld id="{13CD1B0D-083E-4DA2-81AD-16B7E971189E}" type="slidenum">
              <a:rPr lang="en-US" smtClean="0"/>
              <a:pPr/>
              <a:t>1</a:t>
            </a:fld>
            <a:endParaRPr lang="en-US"/>
          </a:p>
        </p:txBody>
      </p:sp>
      <p:sp>
        <p:nvSpPr>
          <p:cNvPr id="7" name="Rectangle 7"/>
          <p:cNvSpPr>
            <a:spLocks noGrp="1"/>
          </p:cNvSpPr>
          <p:nvPr>
            <p:ph type="hdr" sz="quarter" idx="13"/>
          </p:nvPr>
        </p:nvSpPr>
        <p:spPr/>
        <p:txBody>
          <a:bodyPr/>
          <a:lstStyle/>
          <a:p>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Rectangle 7"/>
          <p:cNvSpPr>
            <a:spLocks noGrp="1" noChangeArrowheads="1"/>
          </p:cNvSpPr>
          <p:nvPr>
            <p:ph type="sldNum" sz="quarter" idx="5"/>
          </p:nvPr>
        </p:nvSpPr>
        <p:spPr>
          <a:noFill/>
        </p:spPr>
        <p:txBody>
          <a:bodyPr/>
          <a:lstStyle>
            <a:lvl1pPr>
              <a:defRPr sz="2400">
                <a:solidFill>
                  <a:schemeClr val="tx1"/>
                </a:solidFill>
                <a:latin typeface="Arial" charset="0"/>
                <a:ea typeface="ＭＳ Ｐゴシック" charset="-128"/>
              </a:defRPr>
            </a:lvl1pPr>
            <a:lvl2pPr marL="742950" indent="-28575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fld id="{D8D3B77C-323D-A04A-A31A-D7508D82E6E8}" type="slidenum">
              <a:rPr lang="en-US" altLang="x-none" sz="1200"/>
              <a:pPr/>
              <a:t>12</a:t>
            </a:fld>
            <a:endParaRPr lang="en-US" altLang="x-none" sz="1200"/>
          </a:p>
        </p:txBody>
      </p:sp>
      <p:sp>
        <p:nvSpPr>
          <p:cNvPr id="69634" name="Rectangle 2"/>
          <p:cNvSpPr>
            <a:spLocks noGrp="1" noRot="1" noChangeAspect="1" noChangeArrowheads="1" noTextEdit="1"/>
          </p:cNvSpPr>
          <p:nvPr>
            <p:ph type="sldImg"/>
          </p:nvPr>
        </p:nvSpPr>
        <p:spPr>
          <a:ln/>
        </p:spPr>
      </p:sp>
      <p:sp>
        <p:nvSpPr>
          <p:cNvPr id="32771" name="Rectangle 3"/>
          <p:cNvSpPr>
            <a:spLocks noGrp="1" noChangeArrowheads="1"/>
          </p:cNvSpPr>
          <p:nvPr>
            <p:ph type="body" idx="1"/>
          </p:nvPr>
        </p:nvSpPr>
        <p:spPr>
          <a:noFill/>
        </p:spPr>
        <p:txBody>
          <a:bodyPr/>
          <a:lstStyle/>
          <a:p>
            <a:pPr eaLnBrk="1" hangingPunct="1"/>
            <a:endParaRPr lang="x-none" altLang="x-none"/>
          </a:p>
        </p:txBody>
      </p:sp>
    </p:spTree>
    <p:extLst>
      <p:ext uri="{BB962C8B-B14F-4D97-AF65-F5344CB8AC3E}">
        <p14:creationId xmlns:p14="http://schemas.microsoft.com/office/powerpoint/2010/main" val="26010875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point of this exercise is to show that binary may be the base for computers, but it's not very efficient for PEOPLE to fling around numbers in.</a:t>
            </a:r>
          </a:p>
          <a:p>
            <a:r>
              <a:rPr lang="en-US" dirty="0"/>
              <a:t>I wrote a quick tool to convert (as an exercise in Scratch) at </a:t>
            </a:r>
            <a:r>
              <a:rPr lang="en-US" dirty="0">
                <a:hlinkClick r:id="rId3"/>
              </a:rPr>
              <a:t>https://scratch.mit.edu/users/billpr/</a:t>
            </a:r>
            <a:r>
              <a:rPr lang="en-US" dirty="0"/>
              <a:t> -- </a:t>
            </a:r>
            <a:r>
              <a:rPr lang="en-US" dirty="0">
                <a:hlinkClick r:id="rId4"/>
              </a:rPr>
              <a:t>https://scratch.mit.edu/projects/332000864/</a:t>
            </a:r>
            <a:endParaRPr lang="en-US" dirty="0"/>
          </a:p>
          <a:p>
            <a:endParaRPr lang="en-US" dirty="0"/>
          </a:p>
          <a:p>
            <a:r>
              <a:rPr lang="en-US" dirty="0"/>
              <a:t>10 = 1010</a:t>
            </a:r>
          </a:p>
          <a:p>
            <a:r>
              <a:rPr lang="en-US" dirty="0"/>
              <a:t>37 = 100101</a:t>
            </a:r>
          </a:p>
          <a:p>
            <a:r>
              <a:rPr lang="en-US" dirty="0"/>
              <a:t>100 = 1100100</a:t>
            </a:r>
          </a:p>
          <a:p>
            <a:endParaRPr lang="en-US" dirty="0"/>
          </a:p>
          <a:p>
            <a:r>
              <a:rPr lang="en-US" dirty="0"/>
              <a:t>121 = 1111001</a:t>
            </a:r>
          </a:p>
          <a:p>
            <a:r>
              <a:rPr lang="en-US" dirty="0"/>
              <a:t>154 = 10011010</a:t>
            </a:r>
          </a:p>
          <a:p>
            <a:r>
              <a:rPr lang="en-US" dirty="0"/>
              <a:t>166 = 10100110</a:t>
            </a:r>
          </a:p>
          <a:p>
            <a:r>
              <a:rPr lang="en-US" dirty="0"/>
              <a:t>178 = 10110010</a:t>
            </a:r>
          </a:p>
          <a:p>
            <a:r>
              <a:rPr lang="en-US" dirty="0"/>
              <a:t>201 = 11001001</a:t>
            </a:r>
          </a:p>
          <a:p>
            <a:r>
              <a:rPr lang="en-US" dirty="0"/>
              <a:t>253 = 11111101</a:t>
            </a:r>
          </a:p>
          <a:p>
            <a:endParaRPr lang="en-US" dirty="0"/>
          </a:p>
        </p:txBody>
      </p:sp>
      <p:sp>
        <p:nvSpPr>
          <p:cNvPr id="4" name="Slide Number Placeholder 3"/>
          <p:cNvSpPr>
            <a:spLocks noGrp="1"/>
          </p:cNvSpPr>
          <p:nvPr>
            <p:ph type="sldNum" sz="quarter" idx="5"/>
          </p:nvPr>
        </p:nvSpPr>
        <p:spPr/>
        <p:txBody>
          <a:bodyPr/>
          <a:lstStyle/>
          <a:p>
            <a:fld id="{13CD1B0D-083E-4DA2-81AD-16B7E971189E}" type="slidenum">
              <a:rPr lang="en-US" smtClean="0"/>
              <a:pPr/>
              <a:t>13</a:t>
            </a:fld>
            <a:endParaRPr lang="en-US"/>
          </a:p>
        </p:txBody>
      </p:sp>
    </p:spTree>
    <p:extLst>
      <p:ext uri="{BB962C8B-B14F-4D97-AF65-F5344CB8AC3E}">
        <p14:creationId xmlns:p14="http://schemas.microsoft.com/office/powerpoint/2010/main" val="143029816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point of this exercise is to show that binary may be the base for computers, but it's not very efficient for PEOPLE to fling around numbers in.</a:t>
            </a:r>
          </a:p>
          <a:p>
            <a:r>
              <a:rPr lang="en-US" dirty="0"/>
              <a:t>I wrote a quick tool to convert (as an exercise in Scratch) at </a:t>
            </a:r>
            <a:r>
              <a:rPr lang="en-US" dirty="0">
                <a:hlinkClick r:id="rId3"/>
              </a:rPr>
              <a:t>https://scratch.mit.edu/users/billpr/</a:t>
            </a:r>
            <a:r>
              <a:rPr lang="en-US" dirty="0"/>
              <a:t> -- </a:t>
            </a:r>
            <a:r>
              <a:rPr lang="en-US" dirty="0">
                <a:hlinkClick r:id="rId4"/>
              </a:rPr>
              <a:t>https://scratch.mit.edu/projects/332000864/</a:t>
            </a:r>
            <a:endParaRPr lang="en-US" dirty="0"/>
          </a:p>
          <a:p>
            <a:endParaRPr lang="en-US" dirty="0"/>
          </a:p>
          <a:p>
            <a:r>
              <a:rPr lang="en-US" dirty="0"/>
              <a:t>10 = 1010</a:t>
            </a:r>
          </a:p>
          <a:p>
            <a:r>
              <a:rPr lang="en-US" dirty="0"/>
              <a:t>37 = 100101</a:t>
            </a:r>
          </a:p>
          <a:p>
            <a:r>
              <a:rPr lang="en-US" dirty="0"/>
              <a:t>100 = 1100100</a:t>
            </a:r>
          </a:p>
          <a:p>
            <a:endParaRPr lang="en-US" dirty="0"/>
          </a:p>
          <a:p>
            <a:r>
              <a:rPr lang="en-US" dirty="0"/>
              <a:t>121 = 1111001</a:t>
            </a:r>
          </a:p>
          <a:p>
            <a:r>
              <a:rPr lang="en-US" dirty="0"/>
              <a:t>154 = 10011010</a:t>
            </a:r>
          </a:p>
          <a:p>
            <a:r>
              <a:rPr lang="en-US" dirty="0"/>
              <a:t>166 = 10100110</a:t>
            </a:r>
          </a:p>
          <a:p>
            <a:r>
              <a:rPr lang="en-US" dirty="0"/>
              <a:t>178 = 10110010</a:t>
            </a:r>
          </a:p>
          <a:p>
            <a:r>
              <a:rPr lang="en-US" dirty="0"/>
              <a:t>201 = 11001001</a:t>
            </a:r>
          </a:p>
          <a:p>
            <a:r>
              <a:rPr lang="en-US" dirty="0"/>
              <a:t>253 = 11111101</a:t>
            </a:r>
          </a:p>
          <a:p>
            <a:endParaRPr lang="en-US" dirty="0"/>
          </a:p>
        </p:txBody>
      </p:sp>
      <p:sp>
        <p:nvSpPr>
          <p:cNvPr id="4" name="Slide Number Placeholder 3"/>
          <p:cNvSpPr>
            <a:spLocks noGrp="1"/>
          </p:cNvSpPr>
          <p:nvPr>
            <p:ph type="sldNum" sz="quarter" idx="5"/>
          </p:nvPr>
        </p:nvSpPr>
        <p:spPr/>
        <p:txBody>
          <a:bodyPr/>
          <a:lstStyle/>
          <a:p>
            <a:fld id="{13CD1B0D-083E-4DA2-81AD-16B7E971189E}" type="slidenum">
              <a:rPr lang="en-US" smtClean="0"/>
              <a:pPr/>
              <a:t>14</a:t>
            </a:fld>
            <a:endParaRPr lang="en-US"/>
          </a:p>
        </p:txBody>
      </p:sp>
    </p:spTree>
    <p:extLst>
      <p:ext uri="{BB962C8B-B14F-4D97-AF65-F5344CB8AC3E}">
        <p14:creationId xmlns:p14="http://schemas.microsoft.com/office/powerpoint/2010/main" val="153222778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point of this exercise is to show that binary may be the base for computers, but it's not very efficient for PEOPLE to fling around numbers in.</a:t>
            </a:r>
          </a:p>
          <a:p>
            <a:r>
              <a:rPr lang="en-US" dirty="0"/>
              <a:t>I wrote a quick tool to convert (as an exercise in Scratch) at </a:t>
            </a:r>
            <a:r>
              <a:rPr lang="en-US" dirty="0">
                <a:hlinkClick r:id="rId3"/>
              </a:rPr>
              <a:t>https://scratch.mit.edu/users/billpr/</a:t>
            </a:r>
            <a:r>
              <a:rPr lang="en-US" dirty="0"/>
              <a:t> -- </a:t>
            </a:r>
            <a:r>
              <a:rPr lang="en-US" dirty="0">
                <a:hlinkClick r:id="rId4"/>
              </a:rPr>
              <a:t>https://scratch.mit.edu/projects/332000864/</a:t>
            </a:r>
            <a:endParaRPr lang="en-US" dirty="0"/>
          </a:p>
          <a:p>
            <a:endParaRPr lang="en-US" dirty="0"/>
          </a:p>
          <a:p>
            <a:r>
              <a:rPr lang="en-US" dirty="0"/>
              <a:t>10 = 1010</a:t>
            </a:r>
          </a:p>
          <a:p>
            <a:r>
              <a:rPr lang="en-US" dirty="0"/>
              <a:t>37 = 100101</a:t>
            </a:r>
          </a:p>
          <a:p>
            <a:r>
              <a:rPr lang="en-US" dirty="0"/>
              <a:t>100 = 1100100</a:t>
            </a:r>
          </a:p>
          <a:p>
            <a:endParaRPr lang="en-US" dirty="0"/>
          </a:p>
          <a:p>
            <a:r>
              <a:rPr lang="en-US" dirty="0"/>
              <a:t>121 = 1111001</a:t>
            </a:r>
          </a:p>
          <a:p>
            <a:r>
              <a:rPr lang="en-US" dirty="0"/>
              <a:t>154 = 10011010</a:t>
            </a:r>
          </a:p>
          <a:p>
            <a:r>
              <a:rPr lang="en-US" dirty="0"/>
              <a:t>166 = 10100110</a:t>
            </a:r>
          </a:p>
          <a:p>
            <a:r>
              <a:rPr lang="en-US" dirty="0"/>
              <a:t>178 = 10110010</a:t>
            </a:r>
          </a:p>
          <a:p>
            <a:r>
              <a:rPr lang="en-US" dirty="0"/>
              <a:t>201 = 11001001</a:t>
            </a:r>
          </a:p>
          <a:p>
            <a:r>
              <a:rPr lang="en-US" dirty="0"/>
              <a:t>253 = 11111101</a:t>
            </a:r>
          </a:p>
          <a:p>
            <a:endParaRPr lang="en-US" dirty="0"/>
          </a:p>
        </p:txBody>
      </p:sp>
      <p:sp>
        <p:nvSpPr>
          <p:cNvPr id="4" name="Slide Number Placeholder 3"/>
          <p:cNvSpPr>
            <a:spLocks noGrp="1"/>
          </p:cNvSpPr>
          <p:nvPr>
            <p:ph type="sldNum" sz="quarter" idx="5"/>
          </p:nvPr>
        </p:nvSpPr>
        <p:spPr/>
        <p:txBody>
          <a:bodyPr/>
          <a:lstStyle/>
          <a:p>
            <a:fld id="{13CD1B0D-083E-4DA2-81AD-16B7E971189E}" type="slidenum">
              <a:rPr lang="en-US" smtClean="0"/>
              <a:pPr/>
              <a:t>15</a:t>
            </a:fld>
            <a:endParaRPr lang="en-US"/>
          </a:p>
        </p:txBody>
      </p:sp>
    </p:spTree>
    <p:extLst>
      <p:ext uri="{BB962C8B-B14F-4D97-AF65-F5344CB8AC3E}">
        <p14:creationId xmlns:p14="http://schemas.microsoft.com/office/powerpoint/2010/main" val="114937751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point of this exercise is to show that binary may be the base for computers, but it's not very efficient for PEOPLE to fling around numbers in.</a:t>
            </a:r>
          </a:p>
          <a:p>
            <a:r>
              <a:rPr lang="en-US" dirty="0"/>
              <a:t>I wrote a quick tool to convert (as an exercise in Scratch) at </a:t>
            </a:r>
            <a:r>
              <a:rPr lang="en-US" dirty="0">
                <a:hlinkClick r:id="rId3"/>
              </a:rPr>
              <a:t>https://scratch.mit.edu/users/billpr/</a:t>
            </a:r>
            <a:r>
              <a:rPr lang="en-US" dirty="0"/>
              <a:t> -- </a:t>
            </a:r>
            <a:r>
              <a:rPr lang="en-US" dirty="0">
                <a:hlinkClick r:id="rId4"/>
              </a:rPr>
              <a:t>https://scratch.mit.edu/projects/332000864/</a:t>
            </a:r>
            <a:endParaRPr lang="en-US" dirty="0"/>
          </a:p>
          <a:p>
            <a:endParaRPr lang="en-US" dirty="0"/>
          </a:p>
          <a:p>
            <a:r>
              <a:rPr lang="en-US" dirty="0"/>
              <a:t>10 = 1010</a:t>
            </a:r>
          </a:p>
          <a:p>
            <a:r>
              <a:rPr lang="en-US" dirty="0"/>
              <a:t>37 = 100101</a:t>
            </a:r>
          </a:p>
          <a:p>
            <a:r>
              <a:rPr lang="en-US" dirty="0"/>
              <a:t>100 = 1100100</a:t>
            </a:r>
          </a:p>
          <a:p>
            <a:endParaRPr lang="en-US" dirty="0"/>
          </a:p>
          <a:p>
            <a:r>
              <a:rPr lang="en-US" dirty="0"/>
              <a:t>121 = 1111001</a:t>
            </a:r>
          </a:p>
          <a:p>
            <a:r>
              <a:rPr lang="en-US" dirty="0"/>
              <a:t>154 = 10011010</a:t>
            </a:r>
          </a:p>
          <a:p>
            <a:r>
              <a:rPr lang="en-US" dirty="0"/>
              <a:t>166 = 10100110</a:t>
            </a:r>
          </a:p>
          <a:p>
            <a:r>
              <a:rPr lang="en-US" dirty="0"/>
              <a:t>178 = 10110010</a:t>
            </a:r>
          </a:p>
          <a:p>
            <a:r>
              <a:rPr lang="en-US" dirty="0"/>
              <a:t>201 = 11001001</a:t>
            </a:r>
          </a:p>
          <a:p>
            <a:r>
              <a:rPr lang="en-US" dirty="0"/>
              <a:t>253 = 11111101</a:t>
            </a:r>
          </a:p>
          <a:p>
            <a:endParaRPr lang="en-US" dirty="0"/>
          </a:p>
        </p:txBody>
      </p:sp>
      <p:sp>
        <p:nvSpPr>
          <p:cNvPr id="4" name="Slide Number Placeholder 3"/>
          <p:cNvSpPr>
            <a:spLocks noGrp="1"/>
          </p:cNvSpPr>
          <p:nvPr>
            <p:ph type="sldNum" sz="quarter" idx="5"/>
          </p:nvPr>
        </p:nvSpPr>
        <p:spPr/>
        <p:txBody>
          <a:bodyPr/>
          <a:lstStyle/>
          <a:p>
            <a:fld id="{13CD1B0D-083E-4DA2-81AD-16B7E971189E}" type="slidenum">
              <a:rPr lang="en-US" smtClean="0"/>
              <a:pPr/>
              <a:t>16</a:t>
            </a:fld>
            <a:endParaRPr lang="en-US"/>
          </a:p>
        </p:txBody>
      </p:sp>
    </p:spTree>
    <p:extLst>
      <p:ext uri="{BB962C8B-B14F-4D97-AF65-F5344CB8AC3E}">
        <p14:creationId xmlns:p14="http://schemas.microsoft.com/office/powerpoint/2010/main" val="267010486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3CD1B0D-083E-4DA2-81AD-16B7E971189E}" type="slidenum">
              <a:rPr lang="en-US" smtClean="0"/>
              <a:pPr/>
              <a:t>18</a:t>
            </a:fld>
            <a:endParaRPr lang="en-US"/>
          </a:p>
        </p:txBody>
      </p:sp>
    </p:spTree>
    <p:extLst>
      <p:ext uri="{BB962C8B-B14F-4D97-AF65-F5344CB8AC3E}">
        <p14:creationId xmlns:p14="http://schemas.microsoft.com/office/powerpoint/2010/main" val="134479829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3CD1B0D-083E-4DA2-81AD-16B7E971189E}" type="slidenum">
              <a:rPr lang="en-US" smtClean="0"/>
              <a:pPr/>
              <a:t>30</a:t>
            </a:fld>
            <a:endParaRPr lang="en-US"/>
          </a:p>
        </p:txBody>
      </p:sp>
    </p:spTree>
    <p:extLst>
      <p:ext uri="{BB962C8B-B14F-4D97-AF65-F5344CB8AC3E}">
        <p14:creationId xmlns:p14="http://schemas.microsoft.com/office/powerpoint/2010/main" val="427055775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activity is to get them out of their seats, and up and active.</a:t>
            </a:r>
          </a:p>
          <a:p>
            <a:endParaRPr lang="en-US" dirty="0"/>
          </a:p>
          <a:p>
            <a:r>
              <a:rPr lang="en-US" dirty="0"/>
              <a:t>PREPARATION: need CARDS to hand out, and a calculator on iPhone to simulate a die throw (or use </a:t>
            </a:r>
            <a:r>
              <a:rPr lang="en-US" dirty="0">
                <a:hlinkClick r:id="rId3"/>
              </a:rPr>
              <a:t>https://www.random.org/dice/?num=1</a:t>
            </a:r>
            <a:r>
              <a:rPr lang="en-US" dirty="0"/>
              <a:t> to throw a random die!)</a:t>
            </a:r>
          </a:p>
          <a:p>
            <a:endParaRPr lang="en-US" dirty="0"/>
          </a:p>
          <a:p>
            <a:r>
              <a:rPr lang="en-US" dirty="0"/>
              <a:t>Round 1:</a:t>
            </a:r>
          </a:p>
          <a:p>
            <a:r>
              <a:rPr lang="en-US" dirty="0"/>
              <a:t>BITS: 1101 0101</a:t>
            </a:r>
          </a:p>
          <a:p>
            <a:r>
              <a:rPr lang="en-US" dirty="0"/>
              <a:t>BITMASK: 0011 0011</a:t>
            </a:r>
          </a:p>
          <a:p>
            <a:r>
              <a:rPr lang="en-US" dirty="0"/>
              <a:t>OPERATOR: AND</a:t>
            </a:r>
          </a:p>
          <a:p>
            <a:r>
              <a:rPr lang="en-US" dirty="0"/>
              <a:t>RESULT: (the students have to calculate this themselves)</a:t>
            </a:r>
          </a:p>
          <a:p>
            <a:endParaRPr lang="en-US" dirty="0"/>
          </a:p>
        </p:txBody>
      </p:sp>
      <p:sp>
        <p:nvSpPr>
          <p:cNvPr id="4" name="Slide Number Placeholder 3"/>
          <p:cNvSpPr>
            <a:spLocks noGrp="1"/>
          </p:cNvSpPr>
          <p:nvPr>
            <p:ph type="sldNum" sz="quarter" idx="5"/>
          </p:nvPr>
        </p:nvSpPr>
        <p:spPr/>
        <p:txBody>
          <a:bodyPr/>
          <a:lstStyle/>
          <a:p>
            <a:fld id="{13CD1B0D-083E-4DA2-81AD-16B7E971189E}" type="slidenum">
              <a:rPr lang="en-US" smtClean="0"/>
              <a:pPr/>
              <a:t>31</a:t>
            </a:fld>
            <a:endParaRPr lang="en-US"/>
          </a:p>
        </p:txBody>
      </p:sp>
    </p:spTree>
    <p:extLst>
      <p:ext uri="{BB962C8B-B14F-4D97-AF65-F5344CB8AC3E}">
        <p14:creationId xmlns:p14="http://schemas.microsoft.com/office/powerpoint/2010/main" val="404466216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Operation:</a:t>
            </a:r>
          </a:p>
          <a:p>
            <a:r>
              <a:rPr lang="en-US" dirty="0"/>
              <a:t>AND:  0001 0001</a:t>
            </a:r>
          </a:p>
          <a:p>
            <a:r>
              <a:rPr lang="en-US" dirty="0"/>
              <a:t>OR: 1111 0111</a:t>
            </a:r>
          </a:p>
          <a:p>
            <a:endParaRPr lang="en-US" dirty="0"/>
          </a:p>
          <a:p>
            <a:endParaRPr lang="en-US" dirty="0"/>
          </a:p>
        </p:txBody>
      </p:sp>
      <p:sp>
        <p:nvSpPr>
          <p:cNvPr id="4" name="Slide Number Placeholder 3"/>
          <p:cNvSpPr>
            <a:spLocks noGrp="1"/>
          </p:cNvSpPr>
          <p:nvPr>
            <p:ph type="sldNum" sz="quarter" idx="5"/>
          </p:nvPr>
        </p:nvSpPr>
        <p:spPr/>
        <p:txBody>
          <a:bodyPr/>
          <a:lstStyle/>
          <a:p>
            <a:fld id="{13CD1B0D-083E-4DA2-81AD-16B7E971189E}" type="slidenum">
              <a:rPr lang="en-US" smtClean="0"/>
              <a:pPr/>
              <a:t>32</a:t>
            </a:fld>
            <a:endParaRPr lang="en-US"/>
          </a:p>
        </p:txBody>
      </p:sp>
    </p:spTree>
    <p:extLst>
      <p:ext uri="{BB962C8B-B14F-4D97-AF65-F5344CB8AC3E}">
        <p14:creationId xmlns:p14="http://schemas.microsoft.com/office/powerpoint/2010/main" val="107441960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AND: 1000 0110</a:t>
            </a:r>
          </a:p>
          <a:p>
            <a:r>
              <a:rPr lang="en-US" dirty="0"/>
              <a:t>OR: 1011 1111</a:t>
            </a:r>
          </a:p>
          <a:p>
            <a:endParaRPr lang="en-US" dirty="0"/>
          </a:p>
        </p:txBody>
      </p:sp>
      <p:sp>
        <p:nvSpPr>
          <p:cNvPr id="4" name="Slide Number Placeholder 3"/>
          <p:cNvSpPr>
            <a:spLocks noGrp="1"/>
          </p:cNvSpPr>
          <p:nvPr>
            <p:ph type="sldNum" sz="quarter" idx="5"/>
          </p:nvPr>
        </p:nvSpPr>
        <p:spPr/>
        <p:txBody>
          <a:bodyPr/>
          <a:lstStyle/>
          <a:p>
            <a:fld id="{13CD1B0D-083E-4DA2-81AD-16B7E971189E}" type="slidenum">
              <a:rPr lang="en-US" smtClean="0"/>
              <a:pPr/>
              <a:t>33</a:t>
            </a:fld>
            <a:endParaRPr lang="en-US"/>
          </a:p>
        </p:txBody>
      </p:sp>
    </p:spTree>
    <p:extLst>
      <p:ext uri="{BB962C8B-B14F-4D97-AF65-F5344CB8AC3E}">
        <p14:creationId xmlns:p14="http://schemas.microsoft.com/office/powerpoint/2010/main" val="343032285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7"/>
          <p:cNvSpPr>
            <a:spLocks noGrp="1" noChangeArrowheads="1"/>
          </p:cNvSpPr>
          <p:nvPr>
            <p:ph type="sldNum" sz="quarter" idx="5"/>
          </p:nvPr>
        </p:nvSpPr>
        <p:spPr>
          <a:noFill/>
        </p:spPr>
        <p:txBody>
          <a:bodyPr/>
          <a:lstStyle>
            <a:lvl1pPr>
              <a:defRPr sz="2400">
                <a:solidFill>
                  <a:schemeClr val="tx1"/>
                </a:solidFill>
                <a:latin typeface="Arial" charset="0"/>
                <a:ea typeface="ＭＳ Ｐゴシック" charset="-128"/>
              </a:defRPr>
            </a:lvl1pPr>
            <a:lvl2pPr marL="742950" indent="-28575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fld id="{6753078D-CD69-FB45-B2BE-DE7804FE2C09}" type="slidenum">
              <a:rPr lang="en-US" altLang="x-none" sz="1200"/>
              <a:pPr/>
              <a:t>2</a:t>
            </a:fld>
            <a:endParaRPr lang="en-US" altLang="x-none" sz="1200"/>
          </a:p>
        </p:txBody>
      </p:sp>
      <p:sp>
        <p:nvSpPr>
          <p:cNvPr id="60418" name="Rectangle 2"/>
          <p:cNvSpPr>
            <a:spLocks noGrp="1" noRot="1" noChangeAspect="1" noChangeArrowheads="1" noTextEdit="1"/>
          </p:cNvSpPr>
          <p:nvPr>
            <p:ph type="sldImg"/>
          </p:nvPr>
        </p:nvSpPr>
        <p:spPr>
          <a:ln/>
        </p:spPr>
      </p:sp>
      <p:sp>
        <p:nvSpPr>
          <p:cNvPr id="18435" name="Rectangle 3"/>
          <p:cNvSpPr>
            <a:spLocks noGrp="1" noChangeArrowheads="1"/>
          </p:cNvSpPr>
          <p:nvPr>
            <p:ph type="body" idx="1"/>
          </p:nvPr>
        </p:nvSpPr>
        <p:spPr>
          <a:noFill/>
        </p:spPr>
        <p:txBody>
          <a:bodyPr>
            <a:normAutofit fontScale="92500" lnSpcReduction="20000"/>
          </a:bodyPr>
          <a:lstStyle/>
          <a:p>
            <a:pPr eaLnBrk="1" hangingPunct="1"/>
            <a:r>
              <a:rPr lang="en-US" altLang="x-none" sz="1200" b="0" i="0" kern="1200" dirty="0">
                <a:solidFill>
                  <a:schemeClr val="tx1"/>
                </a:solidFill>
                <a:effectLst/>
                <a:latin typeface="+mn-lt"/>
                <a:ea typeface="+mn-ea"/>
                <a:cs typeface="+mn-cs"/>
              </a:rPr>
              <a:t>Who has used a computer? Everyone right!</a:t>
            </a:r>
          </a:p>
          <a:p>
            <a:pPr eaLnBrk="1" hangingPunct="1"/>
            <a:r>
              <a:rPr lang="en-US" altLang="x-none" sz="1200" b="0" i="0" kern="1200" dirty="0">
                <a:solidFill>
                  <a:schemeClr val="tx1"/>
                </a:solidFill>
                <a:effectLst/>
                <a:latin typeface="+mn-lt"/>
                <a:ea typeface="+mn-ea"/>
                <a:cs typeface="+mn-cs"/>
              </a:rPr>
              <a:t>Who has used the Internet? What do you use it for? Searching, research, movies, games, </a:t>
            </a:r>
            <a:r>
              <a:rPr lang="en-US" altLang="x-none" sz="1200" b="0" i="0" kern="1200" dirty="0" err="1">
                <a:solidFill>
                  <a:schemeClr val="tx1"/>
                </a:solidFill>
                <a:effectLst/>
                <a:latin typeface="+mn-lt"/>
                <a:ea typeface="+mn-ea"/>
                <a:cs typeface="+mn-cs"/>
              </a:rPr>
              <a:t>youtube</a:t>
            </a:r>
            <a:r>
              <a:rPr lang="en-US" altLang="x-none" sz="1200" b="0" i="0" kern="1200" dirty="0">
                <a:solidFill>
                  <a:schemeClr val="tx1"/>
                </a:solidFill>
                <a:effectLst/>
                <a:latin typeface="+mn-lt"/>
                <a:ea typeface="+mn-ea"/>
                <a:cs typeface="+mn-cs"/>
              </a:rPr>
              <a:t> videos….</a:t>
            </a:r>
          </a:p>
          <a:p>
            <a:pPr eaLnBrk="1" hangingPunct="1"/>
            <a:endParaRPr lang="en-US" altLang="x-none" sz="1200" b="0" i="0" kern="1200" dirty="0">
              <a:solidFill>
                <a:schemeClr val="tx1"/>
              </a:solidFill>
              <a:effectLst/>
              <a:latin typeface="+mn-lt"/>
              <a:ea typeface="+mn-ea"/>
              <a:cs typeface="+mn-cs"/>
            </a:endParaRPr>
          </a:p>
          <a:p>
            <a:pPr eaLnBrk="1" hangingPunct="1"/>
            <a:r>
              <a:rPr lang="en-US" altLang="x-none" sz="1200" b="0" i="0" kern="1200" dirty="0">
                <a:solidFill>
                  <a:schemeClr val="tx1"/>
                </a:solidFill>
                <a:effectLst/>
                <a:latin typeface="+mn-lt"/>
                <a:ea typeface="+mn-ea"/>
                <a:cs typeface="+mn-cs"/>
              </a:rPr>
              <a:t>So we already know a lot about computers!!!</a:t>
            </a:r>
          </a:p>
          <a:p>
            <a:pPr eaLnBrk="1" hangingPunct="1"/>
            <a:endParaRPr lang="en-US" altLang="x-none" sz="1200" b="0" i="0" kern="1200" dirty="0">
              <a:solidFill>
                <a:schemeClr val="tx1"/>
              </a:solidFill>
              <a:effectLst/>
              <a:latin typeface="+mn-lt"/>
              <a:ea typeface="+mn-ea"/>
              <a:cs typeface="+mn-cs"/>
            </a:endParaRPr>
          </a:p>
          <a:p>
            <a:pPr eaLnBrk="1" hangingPunct="1"/>
            <a:r>
              <a:rPr lang="en-US" altLang="x-none" sz="1200" b="0" i="0" kern="1200" dirty="0">
                <a:solidFill>
                  <a:schemeClr val="tx1"/>
                </a:solidFill>
                <a:effectLst/>
                <a:latin typeface="+mn-lt"/>
                <a:ea typeface="+mn-ea"/>
                <a:cs typeface="+mn-cs"/>
              </a:rPr>
              <a:t>Today, we are going to do some coding activities to learn about how computers work and how we make it do what we want it to do!</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i="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kern="1200" dirty="0">
                <a:solidFill>
                  <a:schemeClr val="tx1"/>
                </a:solidFill>
                <a:effectLst/>
                <a:latin typeface="+mn-lt"/>
                <a:ea typeface="+mn-ea"/>
                <a:cs typeface="+mn-cs"/>
              </a:rPr>
              <a:t>Students</a:t>
            </a:r>
            <a:r>
              <a:rPr lang="en-US" sz="1200" kern="1200" dirty="0">
                <a:solidFill>
                  <a:schemeClr val="tx1"/>
                </a:solidFill>
                <a:effectLst/>
                <a:latin typeface="+mn-lt"/>
                <a:ea typeface="+mn-ea"/>
                <a:cs typeface="+mn-cs"/>
              </a:rPr>
              <a:t> will do hands-on activities to learn how computer programmers think through problems. They’ll learn to follow and create algorithms, break big problems down into smaller ones, and persist when faced with challenges.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Ask your students what they did to get ready for school this morning.</a:t>
            </a:r>
          </a:p>
          <a:p>
            <a:pPr lvl="1"/>
            <a:r>
              <a:rPr lang="en-US" sz="1200" b="0" i="0" kern="1200" dirty="0">
                <a:solidFill>
                  <a:schemeClr val="tx1"/>
                </a:solidFill>
                <a:effectLst/>
                <a:latin typeface="+mn-lt"/>
                <a:ea typeface="+mn-ea"/>
                <a:cs typeface="+mn-cs"/>
              </a:rPr>
              <a:t>Write their answers on the board.</a:t>
            </a:r>
          </a:p>
          <a:p>
            <a:pPr lvl="1"/>
            <a:r>
              <a:rPr lang="en-US" sz="1200" b="0" i="0" kern="1200" dirty="0">
                <a:solidFill>
                  <a:schemeClr val="tx1"/>
                </a:solidFill>
                <a:effectLst/>
                <a:latin typeface="+mn-lt"/>
                <a:ea typeface="+mn-ea"/>
                <a:cs typeface="+mn-cs"/>
              </a:rPr>
              <a:t>If possible, put numbers next to their responses to indicate the order that they happen.</a:t>
            </a:r>
          </a:p>
          <a:p>
            <a:pPr lvl="2"/>
            <a:r>
              <a:rPr lang="en-US" sz="1200" b="0" i="0" kern="1200" dirty="0">
                <a:solidFill>
                  <a:schemeClr val="tx1"/>
                </a:solidFill>
                <a:effectLst/>
                <a:latin typeface="+mn-lt"/>
                <a:ea typeface="+mn-ea"/>
                <a:cs typeface="+mn-cs"/>
              </a:rPr>
              <a:t>If students give responses out of order, have them help you put them in some kind of logical order.</a:t>
            </a:r>
          </a:p>
          <a:p>
            <a:pPr lvl="2"/>
            <a:r>
              <a:rPr lang="en-US" sz="1200" b="0" i="0" kern="1200" dirty="0">
                <a:solidFill>
                  <a:schemeClr val="tx1"/>
                </a:solidFill>
                <a:effectLst/>
                <a:latin typeface="+mn-lt"/>
                <a:ea typeface="+mn-ea"/>
                <a:cs typeface="+mn-cs"/>
              </a:rPr>
              <a:t>Point out places where order matters and places where it doesn't.</a:t>
            </a:r>
            <a:br>
              <a:rPr lang="en-US" sz="1200" b="0" i="0" kern="1200" dirty="0">
                <a:solidFill>
                  <a:schemeClr val="tx1"/>
                </a:solidFill>
                <a:effectLst/>
                <a:latin typeface="+mn-lt"/>
                <a:ea typeface="+mn-ea"/>
                <a:cs typeface="+mn-cs"/>
              </a:rPr>
            </a:br>
            <a:br>
              <a:rPr lang="en-US" sz="1200" b="0" i="0" kern="1200" dirty="0">
                <a:solidFill>
                  <a:schemeClr val="tx1"/>
                </a:solidFill>
                <a:effectLst/>
                <a:latin typeface="+mn-lt"/>
                <a:ea typeface="+mn-ea"/>
                <a:cs typeface="+mn-cs"/>
              </a:rPr>
            </a:br>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Introduce students to the idea that it is possible to create algorithms for the things that we do everyday.</a:t>
            </a:r>
          </a:p>
          <a:p>
            <a:pPr lvl="1"/>
            <a:r>
              <a:rPr lang="en-US" sz="1200" b="0" i="0" kern="1200" dirty="0">
                <a:solidFill>
                  <a:schemeClr val="tx1"/>
                </a:solidFill>
                <a:effectLst/>
                <a:latin typeface="+mn-lt"/>
                <a:ea typeface="+mn-ea"/>
                <a:cs typeface="+mn-cs"/>
              </a:rPr>
              <a:t>Give them a couple of examples, such as making breakfast, brushing teeth, and planting a flower. </a:t>
            </a:r>
            <a:br>
              <a:rPr lang="en-US" sz="1200" b="0" i="0" kern="1200" dirty="0">
                <a:solidFill>
                  <a:schemeClr val="tx1"/>
                </a:solidFill>
                <a:effectLst/>
                <a:latin typeface="+mn-lt"/>
                <a:ea typeface="+mn-ea"/>
                <a:cs typeface="+mn-cs"/>
              </a:rPr>
            </a:br>
            <a:endParaRPr lang="en-US" sz="1200" b="0" i="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eaLnBrk="1" hangingPunct="1"/>
            <a:endParaRPr lang="en-US" altLang="x-none" dirty="0"/>
          </a:p>
        </p:txBody>
      </p:sp>
    </p:spTree>
    <p:extLst>
      <p:ext uri="{BB962C8B-B14F-4D97-AF65-F5344CB8AC3E}">
        <p14:creationId xmlns:p14="http://schemas.microsoft.com/office/powerpoint/2010/main" val="25175738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AND: 1001 1010</a:t>
            </a:r>
          </a:p>
          <a:p>
            <a:r>
              <a:rPr lang="en-US" dirty="0"/>
              <a:t>OR: 1011 1111</a:t>
            </a:r>
          </a:p>
          <a:p>
            <a:endParaRPr lang="en-US" dirty="0"/>
          </a:p>
        </p:txBody>
      </p:sp>
      <p:sp>
        <p:nvSpPr>
          <p:cNvPr id="4" name="Slide Number Placeholder 3"/>
          <p:cNvSpPr>
            <a:spLocks noGrp="1"/>
          </p:cNvSpPr>
          <p:nvPr>
            <p:ph type="sldNum" sz="quarter" idx="5"/>
          </p:nvPr>
        </p:nvSpPr>
        <p:spPr/>
        <p:txBody>
          <a:bodyPr/>
          <a:lstStyle/>
          <a:p>
            <a:fld id="{13CD1B0D-083E-4DA2-81AD-16B7E971189E}" type="slidenum">
              <a:rPr lang="en-US" smtClean="0"/>
              <a:pPr/>
              <a:t>34</a:t>
            </a:fld>
            <a:endParaRPr lang="en-US"/>
          </a:p>
        </p:txBody>
      </p:sp>
    </p:spTree>
    <p:extLst>
      <p:ext uri="{BB962C8B-B14F-4D97-AF65-F5344CB8AC3E}">
        <p14:creationId xmlns:p14="http://schemas.microsoft.com/office/powerpoint/2010/main" val="152018811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NOT:</a:t>
            </a:r>
          </a:p>
          <a:p>
            <a:endParaRPr lang="en-US" dirty="0"/>
          </a:p>
        </p:txBody>
      </p:sp>
      <p:sp>
        <p:nvSpPr>
          <p:cNvPr id="4" name="Slide Number Placeholder 3"/>
          <p:cNvSpPr>
            <a:spLocks noGrp="1"/>
          </p:cNvSpPr>
          <p:nvPr>
            <p:ph type="sldNum" sz="quarter" idx="5"/>
          </p:nvPr>
        </p:nvSpPr>
        <p:spPr/>
        <p:txBody>
          <a:bodyPr/>
          <a:lstStyle/>
          <a:p>
            <a:fld id="{13CD1B0D-083E-4DA2-81AD-16B7E971189E}" type="slidenum">
              <a:rPr lang="en-US" smtClean="0"/>
              <a:pPr/>
              <a:t>35</a:t>
            </a:fld>
            <a:endParaRPr lang="en-US"/>
          </a:p>
        </p:txBody>
      </p:sp>
    </p:spTree>
    <p:extLst>
      <p:ext uri="{BB962C8B-B14F-4D97-AF65-F5344CB8AC3E}">
        <p14:creationId xmlns:p14="http://schemas.microsoft.com/office/powerpoint/2010/main" val="356013744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XOR  :-D</a:t>
            </a:r>
          </a:p>
          <a:p>
            <a:endParaRPr lang="en-US" dirty="0"/>
          </a:p>
        </p:txBody>
      </p:sp>
      <p:sp>
        <p:nvSpPr>
          <p:cNvPr id="4" name="Slide Number Placeholder 3"/>
          <p:cNvSpPr>
            <a:spLocks noGrp="1"/>
          </p:cNvSpPr>
          <p:nvPr>
            <p:ph type="sldNum" sz="quarter" idx="5"/>
          </p:nvPr>
        </p:nvSpPr>
        <p:spPr/>
        <p:txBody>
          <a:bodyPr/>
          <a:lstStyle/>
          <a:p>
            <a:fld id="{13CD1B0D-083E-4DA2-81AD-16B7E971189E}" type="slidenum">
              <a:rPr lang="en-US" smtClean="0"/>
              <a:pPr/>
              <a:t>37</a:t>
            </a:fld>
            <a:endParaRPr lang="en-US"/>
          </a:p>
        </p:txBody>
      </p:sp>
    </p:spTree>
    <p:extLst>
      <p:ext uri="{BB962C8B-B14F-4D97-AF65-F5344CB8AC3E}">
        <p14:creationId xmlns:p14="http://schemas.microsoft.com/office/powerpoint/2010/main" val="419386468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7"/>
          <p:cNvSpPr>
            <a:spLocks noGrp="1" noChangeArrowheads="1"/>
          </p:cNvSpPr>
          <p:nvPr>
            <p:ph type="sldNum" sz="quarter" idx="5"/>
          </p:nvPr>
        </p:nvSpPr>
        <p:spPr>
          <a:noFill/>
        </p:spPr>
        <p:txBody>
          <a:bodyPr/>
          <a:lstStyle>
            <a:lvl1pPr>
              <a:defRPr sz="2400">
                <a:solidFill>
                  <a:schemeClr val="tx1"/>
                </a:solidFill>
                <a:latin typeface="Arial" charset="0"/>
                <a:ea typeface="ＭＳ Ｐゴシック" charset="-128"/>
              </a:defRPr>
            </a:lvl1pPr>
            <a:lvl2pPr marL="742950" indent="-28575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fld id="{6753078D-CD69-FB45-B2BE-DE7804FE2C09}" type="slidenum">
              <a:rPr lang="en-US" altLang="x-none" sz="1200"/>
              <a:pPr/>
              <a:t>38</a:t>
            </a:fld>
            <a:endParaRPr lang="en-US" altLang="x-none" sz="1200"/>
          </a:p>
        </p:txBody>
      </p:sp>
      <p:sp>
        <p:nvSpPr>
          <p:cNvPr id="60418" name="Rectangle 2"/>
          <p:cNvSpPr>
            <a:spLocks noGrp="1" noRot="1" noChangeAspect="1" noChangeArrowheads="1" noTextEdit="1"/>
          </p:cNvSpPr>
          <p:nvPr>
            <p:ph type="sldImg"/>
          </p:nvPr>
        </p:nvSpPr>
        <p:spPr>
          <a:ln/>
        </p:spPr>
      </p:sp>
      <p:sp>
        <p:nvSpPr>
          <p:cNvPr id="18435" name="Rectangle 3"/>
          <p:cNvSpPr>
            <a:spLocks noGrp="1" noChangeArrowheads="1"/>
          </p:cNvSpPr>
          <p:nvPr>
            <p:ph type="body" idx="1"/>
          </p:nvPr>
        </p:nvSpPr>
        <p:spPr>
          <a:noFill/>
        </p:spPr>
        <p:txBody>
          <a:bodyPr>
            <a:normAutofit/>
          </a:bodyPr>
          <a:lstStyle/>
          <a:p>
            <a:pPr eaLnBrk="1" hangingPunct="1"/>
            <a:endParaRPr lang="en-US" altLang="x-none" dirty="0"/>
          </a:p>
        </p:txBody>
      </p:sp>
    </p:spTree>
    <p:extLst>
      <p:ext uri="{BB962C8B-B14F-4D97-AF65-F5344CB8AC3E}">
        <p14:creationId xmlns:p14="http://schemas.microsoft.com/office/powerpoint/2010/main" val="397873076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7"/>
          <p:cNvSpPr>
            <a:spLocks noGrp="1" noChangeArrowheads="1"/>
          </p:cNvSpPr>
          <p:nvPr>
            <p:ph type="sldNum" sz="quarter" idx="5"/>
          </p:nvPr>
        </p:nvSpPr>
        <p:spPr>
          <a:noFill/>
        </p:spPr>
        <p:txBody>
          <a:bodyPr/>
          <a:lstStyle>
            <a:lvl1pPr>
              <a:defRPr sz="2400">
                <a:solidFill>
                  <a:schemeClr val="tx1"/>
                </a:solidFill>
                <a:latin typeface="Arial" charset="0"/>
                <a:ea typeface="ＭＳ Ｐゴシック" charset="-128"/>
              </a:defRPr>
            </a:lvl1pPr>
            <a:lvl2pPr marL="742950" indent="-28575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fld id="{A05EFC03-700D-7148-8962-570F685CBC12}" type="slidenum">
              <a:rPr lang="en-US" altLang="x-none" sz="1200"/>
              <a:pPr/>
              <a:t>3</a:t>
            </a:fld>
            <a:endParaRPr lang="en-US" altLang="x-none" sz="1200"/>
          </a:p>
        </p:txBody>
      </p:sp>
      <p:sp>
        <p:nvSpPr>
          <p:cNvPr id="60418" name="Rectangle 2"/>
          <p:cNvSpPr>
            <a:spLocks noGrp="1" noRot="1" noChangeAspect="1" noChangeArrowheads="1" noTextEdit="1"/>
          </p:cNvSpPr>
          <p:nvPr>
            <p:ph type="sldImg"/>
          </p:nvPr>
        </p:nvSpPr>
        <p:spPr>
          <a:ln/>
        </p:spPr>
      </p:sp>
      <p:sp>
        <p:nvSpPr>
          <p:cNvPr id="22531" name="Rectangle 3"/>
          <p:cNvSpPr>
            <a:spLocks noGrp="1" noChangeArrowheads="1"/>
          </p:cNvSpPr>
          <p:nvPr>
            <p:ph type="body" idx="1"/>
          </p:nvPr>
        </p:nvSpPr>
        <p:spPr>
          <a:noFill/>
        </p:spPr>
        <p:txBody>
          <a:bodyPr/>
          <a:lstStyle/>
          <a:p>
            <a:r>
              <a:rPr lang="en-US" sz="1200" kern="1200" dirty="0">
                <a:solidFill>
                  <a:schemeClr val="tx1"/>
                </a:solidFill>
                <a:effectLst/>
                <a:latin typeface="+mn-lt"/>
                <a:ea typeface="+mn-ea"/>
                <a:cs typeface="+mn-cs"/>
              </a:rPr>
              <a:t>Develop Computational thinking (fundamental principles on which computers and networks operate) </a:t>
            </a:r>
          </a:p>
          <a:p>
            <a:r>
              <a:rPr lang="en-US" sz="1200" kern="1200" dirty="0">
                <a:solidFill>
                  <a:schemeClr val="tx1"/>
                </a:solidFill>
                <a:effectLst/>
                <a:latin typeface="+mn-lt"/>
                <a:ea typeface="+mn-ea"/>
                <a:cs typeface="+mn-cs"/>
              </a:rPr>
              <a:t>How can we store information in computers? </a:t>
            </a:r>
          </a:p>
          <a:p>
            <a:r>
              <a:rPr lang="en-US" sz="1200" kern="1200" dirty="0">
                <a:solidFill>
                  <a:schemeClr val="tx1"/>
                </a:solidFill>
                <a:effectLst/>
                <a:latin typeface="+mn-lt"/>
                <a:ea typeface="+mn-ea"/>
                <a:cs typeface="+mn-cs"/>
              </a:rPr>
              <a:t>What is the difference between data and information? </a:t>
            </a:r>
          </a:p>
          <a:p>
            <a:r>
              <a:rPr lang="en-US" sz="1200" kern="1200" dirty="0">
                <a:solidFill>
                  <a:schemeClr val="tx1"/>
                </a:solidFill>
                <a:effectLst/>
                <a:latin typeface="+mn-lt"/>
                <a:ea typeface="+mn-ea"/>
                <a:cs typeface="+mn-cs"/>
              </a:rPr>
              <a:t>How can numbers, letters, words and pictures be converted into zeros and ones? </a:t>
            </a:r>
          </a:p>
          <a:p>
            <a:r>
              <a:rPr lang="en-US" sz="1200" kern="1200" dirty="0">
                <a:solidFill>
                  <a:schemeClr val="tx1"/>
                </a:solidFill>
                <a:effectLst/>
                <a:latin typeface="+mn-lt"/>
                <a:ea typeface="+mn-ea"/>
                <a:cs typeface="+mn-cs"/>
              </a:rPr>
              <a:t>Algorithms and how they are used in Sorting networks to speed up computers </a:t>
            </a:r>
          </a:p>
          <a:p>
            <a:pPr eaLnBrk="1" hangingPunct="1"/>
            <a:endParaRPr lang="en-US" altLang="x-none" b="1" dirty="0"/>
          </a:p>
          <a:p>
            <a:pPr eaLnBrk="1" hangingPunct="1"/>
            <a:r>
              <a:rPr lang="en-US" altLang="x-none" b="1" dirty="0"/>
              <a:t>How can we store information in computers? </a:t>
            </a:r>
            <a:endParaRPr lang="en-US" altLang="x-none" dirty="0"/>
          </a:p>
          <a:p>
            <a:pPr eaLnBrk="1" hangingPunct="1"/>
            <a:r>
              <a:rPr lang="en-US" altLang="x-none" dirty="0"/>
              <a:t>The word computer comes from the Latin </a:t>
            </a:r>
            <a:r>
              <a:rPr lang="en-US" altLang="x-none" i="1" dirty="0" err="1"/>
              <a:t>computare</a:t>
            </a:r>
            <a:r>
              <a:rPr lang="en-US" altLang="x-none" dirty="0"/>
              <a:t>, which means to calculate or add together, but computers today are more than just giant calculators. They can be a library, help us to write, find information for us, play music and even show movies. So how do they store all this information? Believe it or not, the computer uses only two things: zero and one! </a:t>
            </a:r>
          </a:p>
          <a:p>
            <a:pPr eaLnBrk="1" hangingPunct="1"/>
            <a:r>
              <a:rPr lang="en-US" altLang="x-none" b="1" dirty="0"/>
              <a:t>What is the difference between data and information? </a:t>
            </a:r>
            <a:endParaRPr lang="en-US" altLang="x-none" dirty="0"/>
          </a:p>
          <a:p>
            <a:pPr eaLnBrk="1" hangingPunct="1"/>
            <a:r>
              <a:rPr lang="en-US" altLang="x-none" dirty="0"/>
              <a:t>Data is the raw material, the numbers that computers work with. A computer converts its data into information (words, numbers and pictures) that you and I can understand. </a:t>
            </a:r>
          </a:p>
          <a:p>
            <a:pPr eaLnBrk="1" hangingPunct="1"/>
            <a:r>
              <a:rPr lang="en-US" altLang="x-none" dirty="0"/>
              <a:t>Let’s learn about binary numbers!</a:t>
            </a:r>
          </a:p>
          <a:p>
            <a:pPr eaLnBrk="1" hangingPunct="1"/>
            <a:endParaRPr lang="en-US" altLang="x-none" dirty="0"/>
          </a:p>
          <a:p>
            <a:endParaRPr lang="en-US" altLang="x-none" dirty="0"/>
          </a:p>
          <a:p>
            <a:r>
              <a:rPr lang="en-US" altLang="x-none" b="1" dirty="0">
                <a:hlinkClick r:id="rId3"/>
              </a:rPr>
              <a:t>Binary in 60 seconds</a:t>
            </a:r>
            <a:endParaRPr lang="en-US" altLang="x-none" b="1" dirty="0"/>
          </a:p>
          <a:p>
            <a:pPr lvl="1" eaLnBrk="1" hangingPunct="1"/>
            <a:endParaRPr lang="en-US" altLang="x-none" dirty="0"/>
          </a:p>
          <a:p>
            <a:pPr eaLnBrk="1" hangingPunct="1"/>
            <a:endParaRPr lang="x-none" altLang="x-none"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Rectangle 7"/>
          <p:cNvSpPr>
            <a:spLocks noGrp="1" noChangeArrowheads="1"/>
          </p:cNvSpPr>
          <p:nvPr>
            <p:ph type="sldNum" sz="quarter" idx="5"/>
          </p:nvPr>
        </p:nvSpPr>
        <p:spPr>
          <a:noFill/>
        </p:spPr>
        <p:txBody>
          <a:bodyPr/>
          <a:lstStyle>
            <a:lvl1pPr>
              <a:defRPr sz="2400">
                <a:solidFill>
                  <a:schemeClr val="tx1"/>
                </a:solidFill>
                <a:latin typeface="Arial" charset="0"/>
                <a:ea typeface="ＭＳ Ｐゴシック" charset="-128"/>
              </a:defRPr>
            </a:lvl1pPr>
            <a:lvl2pPr marL="742950" indent="-28575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fld id="{D53541E3-C97B-0F4C-A385-FE02D1892693}" type="slidenum">
              <a:rPr lang="en-US" altLang="x-none" sz="1200"/>
              <a:pPr/>
              <a:t>4</a:t>
            </a:fld>
            <a:endParaRPr lang="en-US" altLang="x-none" sz="1200"/>
          </a:p>
        </p:txBody>
      </p:sp>
      <p:sp>
        <p:nvSpPr>
          <p:cNvPr id="61442" name="Rectangle 2"/>
          <p:cNvSpPr>
            <a:spLocks noGrp="1" noRot="1" noChangeAspect="1" noChangeArrowheads="1" noTextEdit="1"/>
          </p:cNvSpPr>
          <p:nvPr>
            <p:ph type="sldImg"/>
          </p:nvPr>
        </p:nvSpPr>
        <p:spPr>
          <a:ln/>
        </p:spPr>
      </p:sp>
      <p:sp>
        <p:nvSpPr>
          <p:cNvPr id="24579" name="Rectangle 3"/>
          <p:cNvSpPr>
            <a:spLocks noGrp="1" noChangeArrowheads="1"/>
          </p:cNvSpPr>
          <p:nvPr>
            <p:ph type="body" idx="1"/>
          </p:nvPr>
        </p:nvSpPr>
        <p:spPr>
          <a:noFill/>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x-none" dirty="0"/>
              <a:t>When a binary number card is </a:t>
            </a:r>
            <a:r>
              <a:rPr lang="en-US" altLang="x-none" b="1" dirty="0"/>
              <a:t>not</a:t>
            </a:r>
            <a:r>
              <a:rPr lang="en-US" altLang="x-none" dirty="0"/>
              <a:t> showing, it is represented by a zero. When it </a:t>
            </a:r>
            <a:r>
              <a:rPr lang="en-US" altLang="x-none" b="1" dirty="0"/>
              <a:t>is</a:t>
            </a:r>
            <a:r>
              <a:rPr lang="en-US" altLang="x-none" dirty="0"/>
              <a:t> showing, it is represented by a one. This is the binary number system (base 2). </a:t>
            </a:r>
          </a:p>
          <a:p>
            <a:pPr eaLnBrk="1" hangingPunct="1"/>
            <a:endParaRPr lang="x-none" altLang="x-none" dirty="0"/>
          </a:p>
          <a:p>
            <a:pPr eaLnBrk="1" hangingPunct="1"/>
            <a:endParaRPr lang="x-none" altLang="x-none"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Rectangle 7"/>
          <p:cNvSpPr>
            <a:spLocks noGrp="1" noChangeArrowheads="1"/>
          </p:cNvSpPr>
          <p:nvPr>
            <p:ph type="sldNum" sz="quarter" idx="5"/>
          </p:nvPr>
        </p:nvSpPr>
        <p:spPr>
          <a:noFill/>
        </p:spPr>
        <p:txBody>
          <a:bodyPr/>
          <a:lstStyle>
            <a:lvl1pPr>
              <a:defRPr sz="2400">
                <a:solidFill>
                  <a:schemeClr val="tx1"/>
                </a:solidFill>
                <a:latin typeface="Arial" charset="0"/>
                <a:ea typeface="ＭＳ Ｐゴシック" charset="-128"/>
              </a:defRPr>
            </a:lvl1pPr>
            <a:lvl2pPr marL="742950" indent="-28575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fld id="{2CE8FDBC-443D-784D-BBE6-E631C74EF07F}" type="slidenum">
              <a:rPr lang="en-US" altLang="x-none" sz="1200"/>
              <a:pPr/>
              <a:t>7</a:t>
            </a:fld>
            <a:endParaRPr lang="en-US" altLang="x-none" sz="1200"/>
          </a:p>
        </p:txBody>
      </p:sp>
      <p:sp>
        <p:nvSpPr>
          <p:cNvPr id="67586" name="Rectangle 2"/>
          <p:cNvSpPr>
            <a:spLocks noGrp="1" noRot="1" noChangeAspect="1" noChangeArrowheads="1" noTextEdit="1"/>
          </p:cNvSpPr>
          <p:nvPr>
            <p:ph type="sldImg"/>
          </p:nvPr>
        </p:nvSpPr>
        <p:spPr>
          <a:ln/>
        </p:spPr>
      </p:sp>
      <p:sp>
        <p:nvSpPr>
          <p:cNvPr id="30723" name="Rectangle 3"/>
          <p:cNvSpPr>
            <a:spLocks noGrp="1" noChangeArrowheads="1"/>
          </p:cNvSpPr>
          <p:nvPr>
            <p:ph type="body" idx="1"/>
          </p:nvPr>
        </p:nvSpPr>
        <p:spPr>
          <a:noFill/>
        </p:spPr>
        <p:txBody>
          <a:bodyPr/>
          <a:lstStyle/>
          <a:p>
            <a:pPr eaLnBrk="1" hangingPunct="1"/>
            <a:endParaRPr lang="x-none" altLang="x-none"/>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Rectangle 7"/>
          <p:cNvSpPr>
            <a:spLocks noGrp="1" noChangeArrowheads="1"/>
          </p:cNvSpPr>
          <p:nvPr>
            <p:ph type="sldNum" sz="quarter" idx="5"/>
          </p:nvPr>
        </p:nvSpPr>
        <p:spPr>
          <a:noFill/>
        </p:spPr>
        <p:txBody>
          <a:bodyPr/>
          <a:lstStyle>
            <a:lvl1pPr>
              <a:defRPr sz="2400">
                <a:solidFill>
                  <a:schemeClr val="tx1"/>
                </a:solidFill>
                <a:latin typeface="Arial" charset="0"/>
                <a:ea typeface="ＭＳ Ｐゴシック" charset="-128"/>
              </a:defRPr>
            </a:lvl1pPr>
            <a:lvl2pPr marL="742950" indent="-28575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fld id="{D8D3B77C-323D-A04A-A31A-D7508D82E6E8}" type="slidenum">
              <a:rPr lang="en-US" altLang="x-none" sz="1200"/>
              <a:pPr/>
              <a:t>8</a:t>
            </a:fld>
            <a:endParaRPr lang="en-US" altLang="x-none" sz="1200"/>
          </a:p>
        </p:txBody>
      </p:sp>
      <p:sp>
        <p:nvSpPr>
          <p:cNvPr id="69634" name="Rectangle 2"/>
          <p:cNvSpPr>
            <a:spLocks noGrp="1" noRot="1" noChangeAspect="1" noChangeArrowheads="1" noTextEdit="1"/>
          </p:cNvSpPr>
          <p:nvPr>
            <p:ph type="sldImg"/>
          </p:nvPr>
        </p:nvSpPr>
        <p:spPr>
          <a:ln/>
        </p:spPr>
      </p:sp>
      <p:sp>
        <p:nvSpPr>
          <p:cNvPr id="32771" name="Rectangle 3"/>
          <p:cNvSpPr>
            <a:spLocks noGrp="1" noChangeArrowheads="1"/>
          </p:cNvSpPr>
          <p:nvPr>
            <p:ph type="body" idx="1"/>
          </p:nvPr>
        </p:nvSpPr>
        <p:spPr>
          <a:noFill/>
        </p:spPr>
        <p:txBody>
          <a:bodyPr/>
          <a:lstStyle/>
          <a:p>
            <a:pPr eaLnBrk="1" hangingPunct="1"/>
            <a:endParaRPr lang="x-none" altLang="x-none"/>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Rectangle 7"/>
          <p:cNvSpPr>
            <a:spLocks noGrp="1" noChangeArrowheads="1"/>
          </p:cNvSpPr>
          <p:nvPr>
            <p:ph type="sldNum" sz="quarter" idx="5"/>
          </p:nvPr>
        </p:nvSpPr>
        <p:spPr>
          <a:noFill/>
        </p:spPr>
        <p:txBody>
          <a:bodyPr/>
          <a:lstStyle>
            <a:lvl1pPr>
              <a:defRPr sz="2400">
                <a:solidFill>
                  <a:schemeClr val="tx1"/>
                </a:solidFill>
                <a:latin typeface="Arial" charset="0"/>
                <a:ea typeface="ＭＳ Ｐゴシック" charset="-128"/>
              </a:defRPr>
            </a:lvl1pPr>
            <a:lvl2pPr marL="742950" indent="-28575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fld id="{D8D3B77C-323D-A04A-A31A-D7508D82E6E8}" type="slidenum">
              <a:rPr lang="en-US" altLang="x-none" sz="1200"/>
              <a:pPr/>
              <a:t>9</a:t>
            </a:fld>
            <a:endParaRPr lang="en-US" altLang="x-none" sz="1200"/>
          </a:p>
        </p:txBody>
      </p:sp>
      <p:sp>
        <p:nvSpPr>
          <p:cNvPr id="69634" name="Rectangle 2"/>
          <p:cNvSpPr>
            <a:spLocks noGrp="1" noRot="1" noChangeAspect="1" noChangeArrowheads="1" noTextEdit="1"/>
          </p:cNvSpPr>
          <p:nvPr>
            <p:ph type="sldImg"/>
          </p:nvPr>
        </p:nvSpPr>
        <p:spPr>
          <a:ln/>
        </p:spPr>
      </p:sp>
      <p:sp>
        <p:nvSpPr>
          <p:cNvPr id="32771" name="Rectangle 3"/>
          <p:cNvSpPr>
            <a:spLocks noGrp="1" noChangeArrowheads="1"/>
          </p:cNvSpPr>
          <p:nvPr>
            <p:ph type="body" idx="1"/>
          </p:nvPr>
        </p:nvSpPr>
        <p:spPr>
          <a:noFill/>
        </p:spPr>
        <p:txBody>
          <a:bodyPr/>
          <a:lstStyle/>
          <a:p>
            <a:pPr eaLnBrk="1" hangingPunct="1"/>
            <a:endParaRPr lang="x-none" altLang="x-none"/>
          </a:p>
        </p:txBody>
      </p:sp>
    </p:spTree>
    <p:extLst>
      <p:ext uri="{BB962C8B-B14F-4D97-AF65-F5344CB8AC3E}">
        <p14:creationId xmlns:p14="http://schemas.microsoft.com/office/powerpoint/2010/main" val="427634674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Rectangle 7"/>
          <p:cNvSpPr>
            <a:spLocks noGrp="1" noChangeArrowheads="1"/>
          </p:cNvSpPr>
          <p:nvPr>
            <p:ph type="sldNum" sz="quarter" idx="5"/>
          </p:nvPr>
        </p:nvSpPr>
        <p:spPr>
          <a:noFill/>
        </p:spPr>
        <p:txBody>
          <a:bodyPr/>
          <a:lstStyle>
            <a:lvl1pPr>
              <a:defRPr sz="2400">
                <a:solidFill>
                  <a:schemeClr val="tx1"/>
                </a:solidFill>
                <a:latin typeface="Arial" charset="0"/>
                <a:ea typeface="ＭＳ Ｐゴシック" charset="-128"/>
              </a:defRPr>
            </a:lvl1pPr>
            <a:lvl2pPr marL="742950" indent="-28575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fld id="{D8D3B77C-323D-A04A-A31A-D7508D82E6E8}" type="slidenum">
              <a:rPr lang="en-US" altLang="x-none" sz="1200"/>
              <a:pPr/>
              <a:t>10</a:t>
            </a:fld>
            <a:endParaRPr lang="en-US" altLang="x-none" sz="1200"/>
          </a:p>
        </p:txBody>
      </p:sp>
      <p:sp>
        <p:nvSpPr>
          <p:cNvPr id="69634" name="Rectangle 2"/>
          <p:cNvSpPr>
            <a:spLocks noGrp="1" noRot="1" noChangeAspect="1" noChangeArrowheads="1" noTextEdit="1"/>
          </p:cNvSpPr>
          <p:nvPr>
            <p:ph type="sldImg"/>
          </p:nvPr>
        </p:nvSpPr>
        <p:spPr>
          <a:ln/>
        </p:spPr>
      </p:sp>
      <p:sp>
        <p:nvSpPr>
          <p:cNvPr id="32771" name="Rectangle 3"/>
          <p:cNvSpPr>
            <a:spLocks noGrp="1" noChangeArrowheads="1"/>
          </p:cNvSpPr>
          <p:nvPr>
            <p:ph type="body" idx="1"/>
          </p:nvPr>
        </p:nvSpPr>
        <p:spPr>
          <a:noFill/>
        </p:spPr>
        <p:txBody>
          <a:bodyPr/>
          <a:lstStyle/>
          <a:p>
            <a:pPr eaLnBrk="1" hangingPunct="1"/>
            <a:endParaRPr lang="x-none" altLang="x-none"/>
          </a:p>
        </p:txBody>
      </p:sp>
    </p:spTree>
    <p:extLst>
      <p:ext uri="{BB962C8B-B14F-4D97-AF65-F5344CB8AC3E}">
        <p14:creationId xmlns:p14="http://schemas.microsoft.com/office/powerpoint/2010/main" val="200945888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Rectangle 7"/>
          <p:cNvSpPr>
            <a:spLocks noGrp="1" noChangeArrowheads="1"/>
          </p:cNvSpPr>
          <p:nvPr>
            <p:ph type="sldNum" sz="quarter" idx="5"/>
          </p:nvPr>
        </p:nvSpPr>
        <p:spPr>
          <a:noFill/>
        </p:spPr>
        <p:txBody>
          <a:bodyPr/>
          <a:lstStyle>
            <a:lvl1pPr>
              <a:defRPr sz="2400">
                <a:solidFill>
                  <a:schemeClr val="tx1"/>
                </a:solidFill>
                <a:latin typeface="Arial" charset="0"/>
                <a:ea typeface="ＭＳ Ｐゴシック" charset="-128"/>
              </a:defRPr>
            </a:lvl1pPr>
            <a:lvl2pPr marL="742950" indent="-28575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fld id="{D8D3B77C-323D-A04A-A31A-D7508D82E6E8}" type="slidenum">
              <a:rPr lang="en-US" altLang="x-none" sz="1200"/>
              <a:pPr/>
              <a:t>11</a:t>
            </a:fld>
            <a:endParaRPr lang="en-US" altLang="x-none" sz="1200"/>
          </a:p>
        </p:txBody>
      </p:sp>
      <p:sp>
        <p:nvSpPr>
          <p:cNvPr id="69634" name="Rectangle 2"/>
          <p:cNvSpPr>
            <a:spLocks noGrp="1" noRot="1" noChangeAspect="1" noChangeArrowheads="1" noTextEdit="1"/>
          </p:cNvSpPr>
          <p:nvPr>
            <p:ph type="sldImg"/>
          </p:nvPr>
        </p:nvSpPr>
        <p:spPr>
          <a:ln/>
        </p:spPr>
      </p:sp>
      <p:sp>
        <p:nvSpPr>
          <p:cNvPr id="32771" name="Rectangle 3"/>
          <p:cNvSpPr>
            <a:spLocks noGrp="1" noChangeArrowheads="1"/>
          </p:cNvSpPr>
          <p:nvPr>
            <p:ph type="body" idx="1"/>
          </p:nvPr>
        </p:nvSpPr>
        <p:spPr>
          <a:noFill/>
        </p:spPr>
        <p:txBody>
          <a:bodyPr/>
          <a:lstStyle/>
          <a:p>
            <a:pPr eaLnBrk="1" hangingPunct="1"/>
            <a:endParaRPr lang="x-none" altLang="x-none"/>
          </a:p>
        </p:txBody>
      </p:sp>
    </p:spTree>
    <p:extLst>
      <p:ext uri="{BB962C8B-B14F-4D97-AF65-F5344CB8AC3E}">
        <p14:creationId xmlns:p14="http://schemas.microsoft.com/office/powerpoint/2010/main" val="291361382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5349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lang="en-US"/>
          </a:p>
        </p:txBody>
      </p:sp>
      <p:sp>
        <p:nvSpPr>
          <p:cNvPr id="29" name="Title 28"/>
          <p:cNvSpPr>
            <a:spLocks noGrp="1"/>
          </p:cNvSpPr>
          <p:nvPr>
            <p:ph type="ctrTitle"/>
          </p:nvPr>
        </p:nvSpPr>
        <p:spPr>
          <a:xfrm>
            <a:off x="381000" y="4853411"/>
            <a:ext cx="8458200" cy="1222375"/>
          </a:xfrm>
        </p:spPr>
        <p:txBody>
          <a:bodyPr anchor="t"/>
          <a:lstStyle/>
          <a:p>
            <a:r>
              <a:rPr lang="en-US"/>
              <a:t>Click to edit Master title style</a:t>
            </a:r>
            <a:endParaRPr lang="en-US" dirty="0"/>
          </a:p>
        </p:txBody>
      </p:sp>
      <p:sp>
        <p:nvSpPr>
          <p:cNvPr id="9" name="Subtitle 8"/>
          <p:cNvSpPr>
            <a:spLocks noGrp="1"/>
          </p:cNvSpPr>
          <p:nvPr>
            <p:ph type="subTitle" idx="1"/>
          </p:nvPr>
        </p:nvSpPr>
        <p:spPr>
          <a:xfrm>
            <a:off x="381000" y="3886200"/>
            <a:ext cx="8458200" cy="914400"/>
          </a:xfrm>
        </p:spPr>
        <p:txBody>
          <a:bodyPr anchor="b"/>
          <a:lstStyle>
            <a:lvl1pPr marL="0" indent="0" algn="l">
              <a:buNone/>
              <a:defRPr sz="2400">
                <a:solidFill>
                  <a:schemeClr val="tx2">
                    <a:shade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a:t>Click to edit Master subtitle style</a:t>
            </a:r>
            <a:endParaRPr lang="en-US" dirty="0"/>
          </a:p>
        </p:txBody>
      </p:sp>
      <p:sp>
        <p:nvSpPr>
          <p:cNvPr id="15" name="Slide Number Placeholder 14"/>
          <p:cNvSpPr>
            <a:spLocks noGrp="1"/>
          </p:cNvSpPr>
          <p:nvPr>
            <p:ph type="sldNum" sz="quarter" idx="12"/>
          </p:nvPr>
        </p:nvSpPr>
        <p:spPr>
          <a:xfrm>
            <a:off x="8229600" y="6473952"/>
            <a:ext cx="758952" cy="246888"/>
          </a:xfrm>
        </p:spPr>
        <p:txBody>
          <a:bodyPr/>
          <a:lstStyle/>
          <a:p>
            <a:fld id="{CF7A2BDD-D331-44F0-96AA-4FB4ED497064}" type="slidenum">
              <a:rPr lang="en-US" smtClean="0"/>
              <a:pPr/>
              <a:t>‹#›</a:t>
            </a:fld>
            <a:endParaRPr lang="en-US" dirty="0"/>
          </a:p>
        </p:txBody>
      </p:sp>
      <p:pic>
        <p:nvPicPr>
          <p:cNvPr id="8" name="Picture 7" descr=":ReSET Web Revise:RESET_logo:inhouse_logos:Reset_logo_with_tag_horizontal.jpg"/>
          <p:cNvPicPr/>
          <p:nvPr userDrawn="1"/>
        </p:nvPicPr>
        <p:blipFill>
          <a:blip r:embed="rId2"/>
          <a:srcRect/>
          <a:stretch>
            <a:fillRect/>
          </a:stretch>
        </p:blipFill>
        <p:spPr bwMode="auto">
          <a:xfrm>
            <a:off x="6918452" y="152400"/>
            <a:ext cx="2032000" cy="914400"/>
          </a:xfrm>
          <a:prstGeom prst="rect">
            <a:avLst/>
          </a:prstGeom>
          <a:noFill/>
          <a:ln w="9525">
            <a:noFill/>
            <a:miter lim="800000"/>
            <a:headEnd/>
            <a:tailEnd/>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2" name="Title 21"/>
          <p:cNvSpPr>
            <a:spLocks noGrp="1"/>
          </p:cNvSpPr>
          <p:nvPr>
            <p:ph type="title"/>
          </p:nvPr>
        </p:nvSpPr>
        <p:spPr/>
        <p:txBody>
          <a:bodyPr/>
          <a:lstStyle/>
          <a:p>
            <a:r>
              <a:rPr lang="en-US"/>
              <a:t>Click to edit Master title style</a:t>
            </a:r>
          </a:p>
        </p:txBody>
      </p:sp>
      <p:sp>
        <p:nvSpPr>
          <p:cNvPr id="27" name="Content Placeholder 26"/>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6" name="Slide Number Placeholder 15"/>
          <p:cNvSpPr>
            <a:spLocks noGrp="1"/>
          </p:cNvSpPr>
          <p:nvPr>
            <p:ph type="sldNum" sz="quarter" idx="12"/>
          </p:nvPr>
        </p:nvSpPr>
        <p:spPr>
          <a:xfrm>
            <a:off x="8229600" y="6473952"/>
            <a:ext cx="758952" cy="246888"/>
          </a:xfrm>
        </p:spPr>
        <p:txBody>
          <a:bodyPr/>
          <a:lstStyle/>
          <a:p>
            <a:fld id="{CF7A2BDD-D331-44F0-96AA-4FB4ED497064}" type="slidenum">
              <a:rPr lang="en-US" smtClean="0"/>
              <a:pPr/>
              <a:t>‹#›</a:t>
            </a:fld>
            <a:endParaRPr lang="en-US" dirty="0"/>
          </a:p>
        </p:txBody>
      </p:sp>
      <p:pic>
        <p:nvPicPr>
          <p:cNvPr id="8" name="Picture 7" descr=":ReSET Web Revise:RESET_logo:inhouse_logos:Reset_logo_with_tag_horizontal.jpg"/>
          <p:cNvPicPr/>
          <p:nvPr userDrawn="1"/>
        </p:nvPicPr>
        <p:blipFill>
          <a:blip r:embed="rId2"/>
          <a:srcRect/>
          <a:stretch>
            <a:fillRect/>
          </a:stretch>
        </p:blipFill>
        <p:spPr bwMode="auto">
          <a:xfrm>
            <a:off x="6956552" y="120714"/>
            <a:ext cx="2032000" cy="914400"/>
          </a:xfrm>
          <a:prstGeom prst="rect">
            <a:avLst/>
          </a:prstGeom>
          <a:noFill/>
          <a:ln w="9525">
            <a:noFill/>
            <a:miter lim="800000"/>
            <a:headEnd/>
            <a:tailEnd/>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0" name="Title 29"/>
          <p:cNvSpPr>
            <a:spLocks noGrp="1"/>
          </p:cNvSpPr>
          <p:nvPr>
            <p:ph type="title"/>
          </p:nvPr>
        </p:nvSpPr>
        <p:spPr>
          <a:xfrm>
            <a:off x="301752" y="457200"/>
            <a:ext cx="8686800" cy="841248"/>
          </a:xfrm>
        </p:spPr>
        <p:txBody>
          <a:bodyPr/>
          <a:lstStyle/>
          <a:p>
            <a:r>
              <a:rPr lang="en-US"/>
              <a:t>Click to edit Master title style</a:t>
            </a:r>
            <a:endParaRPr lang="en-US" dirty="0"/>
          </a:p>
        </p:txBody>
      </p:sp>
      <p:sp>
        <p:nvSpPr>
          <p:cNvPr id="6" name="Slide Number Placeholder 5"/>
          <p:cNvSpPr>
            <a:spLocks noGrp="1"/>
          </p:cNvSpPr>
          <p:nvPr>
            <p:ph type="sldNum" sz="quarter" idx="12"/>
          </p:nvPr>
        </p:nvSpPr>
        <p:spPr/>
        <p:txBody>
          <a:bodyPr/>
          <a:lstStyle/>
          <a:p>
            <a:fld id="{CF7A2BDD-D331-44F0-96AA-4FB4ED497064}"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3" name="Date Placeholder 2"/>
          <p:cNvSpPr>
            <a:spLocks noGrp="1"/>
          </p:cNvSpPr>
          <p:nvPr>
            <p:ph type="dt" sz="half" idx="10"/>
          </p:nvPr>
        </p:nvSpPr>
        <p:spPr>
          <a:xfrm>
            <a:off x="6477000" y="76200"/>
            <a:ext cx="2514600" cy="288925"/>
          </a:xfrm>
          <a:prstGeom prst="rect">
            <a:avLst/>
          </a:prstGeom>
        </p:spPr>
        <p:txBody>
          <a:bodyPr/>
          <a:lstStyle/>
          <a:p>
            <a:fld id="{79C76396-5064-41C5-A285-015EE0047001}" type="datetime2">
              <a:rPr lang="en-US" smtClean="0"/>
              <a:pPr/>
              <a:t>Friday, September 27, 2019</a:t>
            </a:fld>
            <a:endParaRPr lang="en-US"/>
          </a:p>
        </p:txBody>
      </p:sp>
      <p:sp>
        <p:nvSpPr>
          <p:cNvPr id="24" name="Footer Placeholder 23"/>
          <p:cNvSpPr>
            <a:spLocks noGrp="1"/>
          </p:cNvSpPr>
          <p:nvPr>
            <p:ph type="ftr" sz="quarter" idx="11"/>
          </p:nvPr>
        </p:nvSpPr>
        <p:spPr>
          <a:xfrm>
            <a:off x="3124200" y="76200"/>
            <a:ext cx="3352800" cy="288925"/>
          </a:xfrm>
          <a:prstGeom prst="rect">
            <a:avLst/>
          </a:prstGeom>
        </p:spPr>
        <p:txBody>
          <a:bodyPr/>
          <a:lstStyle/>
          <a:p>
            <a:endParaRPr lang="en-US"/>
          </a:p>
        </p:txBody>
      </p:sp>
      <p:sp>
        <p:nvSpPr>
          <p:cNvPr id="7" name="Slide Number Placeholder 6"/>
          <p:cNvSpPr>
            <a:spLocks noGrp="1"/>
          </p:cNvSpPr>
          <p:nvPr>
            <p:ph type="sldNum" sz="quarter" idx="12"/>
          </p:nvPr>
        </p:nvSpPr>
        <p:spPr/>
        <p:txBody>
          <a:bodyPr/>
          <a:lstStyle/>
          <a:p>
            <a:fld id="{CF7A2BDD-D331-44F0-96AA-4FB4ED497064}"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itle and 2 Content">
    <p:spTree>
      <p:nvGrpSpPr>
        <p:cNvPr id="1" name=""/>
        <p:cNvGrpSpPr/>
        <p:nvPr/>
      </p:nvGrpSpPr>
      <p:grpSpPr>
        <a:xfrm>
          <a:off x="0" y="0"/>
          <a:ext cx="0" cy="0"/>
          <a:chOff x="0" y="0"/>
          <a:chExt cx="0" cy="0"/>
        </a:xfrm>
      </p:grpSpPr>
      <p:sp>
        <p:nvSpPr>
          <p:cNvPr id="2" name="Rectangle 2"/>
          <p:cNvSpPr>
            <a:spLocks noGrp="1"/>
          </p:cNvSpPr>
          <p:nvPr>
            <p:ph type="title"/>
          </p:nvPr>
        </p:nvSpPr>
        <p:spPr/>
        <p:txBody>
          <a:bodyPr/>
          <a:lstStyle>
            <a:lvl1pPr algn="l">
              <a:defRPr/>
            </a:lvl1pPr>
          </a:lstStyle>
          <a:p>
            <a:r>
              <a:rPr lang="en-US" noProof="1"/>
              <a:t>Click to edit Master title style</a:t>
            </a:r>
            <a:endParaRPr lang="en-US" dirty="0"/>
          </a:p>
        </p:txBody>
      </p:sp>
      <p:sp>
        <p:nvSpPr>
          <p:cNvPr id="3" name="Rectangle 3"/>
          <p:cNvSpPr>
            <a:spLocks noGrp="1"/>
          </p:cNvSpPr>
          <p:nvPr>
            <p:ph sz="half" idx="1"/>
          </p:nvPr>
        </p:nvSpPr>
        <p:spPr>
          <a:xfrm>
            <a:off x="457200" y="1600200"/>
            <a:ext cx="4038600" cy="4525963"/>
          </a:xfrm>
        </p:spPr>
        <p:txBody>
          <a:bodyPr/>
          <a:lstStyle/>
          <a:p>
            <a:pPr lvl="0"/>
            <a:r>
              <a:rPr lang="en-US" noProof="1"/>
              <a:t>Click to edit Master text styles</a:t>
            </a:r>
          </a:p>
          <a:p>
            <a:pPr lvl="1"/>
            <a:r>
              <a:rPr lang="en-US" noProof="1"/>
              <a:t>Second level</a:t>
            </a:r>
          </a:p>
          <a:p>
            <a:pPr lvl="2"/>
            <a:r>
              <a:rPr lang="en-US" noProof="1"/>
              <a:t>Third level</a:t>
            </a:r>
          </a:p>
          <a:p>
            <a:pPr lvl="3"/>
            <a:r>
              <a:rPr lang="en-US" noProof="1"/>
              <a:t>Fourth level</a:t>
            </a:r>
          </a:p>
          <a:p>
            <a:pPr lvl="4"/>
            <a:r>
              <a:rPr lang="en-US" noProof="1"/>
              <a:t>Fifth level</a:t>
            </a:r>
            <a:endParaRPr lang="en-US"/>
          </a:p>
        </p:txBody>
      </p:sp>
      <p:sp>
        <p:nvSpPr>
          <p:cNvPr id="4" name="Rectangle 4"/>
          <p:cNvSpPr>
            <a:spLocks noGrp="1"/>
          </p:cNvSpPr>
          <p:nvPr>
            <p:ph sz="half" idx="2"/>
          </p:nvPr>
        </p:nvSpPr>
        <p:spPr>
          <a:xfrm>
            <a:off x="4648200" y="1600200"/>
            <a:ext cx="4038600" cy="4525963"/>
          </a:xfrm>
        </p:spPr>
        <p:txBody>
          <a:bodyPr/>
          <a:lstStyle/>
          <a:p>
            <a:pPr lvl="0"/>
            <a:r>
              <a:rPr lang="en-US" noProof="1"/>
              <a:t>Click to edit Master text styles</a:t>
            </a:r>
          </a:p>
          <a:p>
            <a:pPr lvl="1"/>
            <a:r>
              <a:rPr lang="en-US" noProof="1"/>
              <a:t>Second level</a:t>
            </a:r>
          </a:p>
          <a:p>
            <a:pPr lvl="2"/>
            <a:r>
              <a:rPr lang="en-US" noProof="1"/>
              <a:t>Third level</a:t>
            </a:r>
          </a:p>
          <a:p>
            <a:pPr lvl="3"/>
            <a:r>
              <a:rPr lang="en-US" noProof="1"/>
              <a:t>Fourth level</a:t>
            </a:r>
          </a:p>
          <a:p>
            <a:pPr lvl="4"/>
            <a:r>
              <a:rPr lang="en-US" noProof="1"/>
              <a:t>Fifth level</a:t>
            </a:r>
            <a:endParaRPr lang="en-US"/>
          </a:p>
        </p:txBody>
      </p:sp>
      <p:sp>
        <p:nvSpPr>
          <p:cNvPr id="7" name="Rectangle 7"/>
          <p:cNvSpPr>
            <a:spLocks noGrp="1"/>
          </p:cNvSpPr>
          <p:nvPr>
            <p:ph type="sldNum" sz="quarter" idx="12"/>
          </p:nvPr>
        </p:nvSpPr>
        <p:spPr/>
        <p:txBody>
          <a:bodyPr/>
          <a:lstStyle/>
          <a:p>
            <a:fld id="{1D24C974-5669-4F4D-B5F7-AEFAF0EB8F68}"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x" preserve="1">
  <p:cSld name="Title and Text">
    <p:spTree>
      <p:nvGrpSpPr>
        <p:cNvPr id="1" name=""/>
        <p:cNvGrpSpPr/>
        <p:nvPr/>
      </p:nvGrpSpPr>
      <p:grpSpPr>
        <a:xfrm>
          <a:off x="0" y="0"/>
          <a:ext cx="0" cy="0"/>
          <a:chOff x="0" y="0"/>
          <a:chExt cx="0" cy="0"/>
        </a:xfrm>
      </p:grpSpPr>
      <p:sp>
        <p:nvSpPr>
          <p:cNvPr id="2" name="Rectangle 2"/>
          <p:cNvSpPr>
            <a:spLocks noGrp="1"/>
          </p:cNvSpPr>
          <p:nvPr>
            <p:ph type="title"/>
          </p:nvPr>
        </p:nvSpPr>
        <p:spPr/>
        <p:txBody>
          <a:bodyPr/>
          <a:lstStyle>
            <a:lvl1pPr algn="l">
              <a:defRPr/>
            </a:lvl1pPr>
          </a:lstStyle>
          <a:p>
            <a:r>
              <a:rPr lang="en-US" noProof="1"/>
              <a:t>Click to edit Master title style</a:t>
            </a:r>
            <a:endParaRPr lang="en-US" dirty="0"/>
          </a:p>
        </p:txBody>
      </p:sp>
      <p:sp>
        <p:nvSpPr>
          <p:cNvPr id="3" name="Rectangle 3"/>
          <p:cNvSpPr>
            <a:spLocks noGrp="1"/>
          </p:cNvSpPr>
          <p:nvPr>
            <p:ph type="body" idx="1"/>
          </p:nvPr>
        </p:nvSpPr>
        <p:spPr/>
        <p:txBody>
          <a:bodyPr/>
          <a:lstStyle/>
          <a:p>
            <a:pPr lvl="0"/>
            <a:r>
              <a:rPr lang="en-US" noProof="1"/>
              <a:t>Click to edit Master text styles</a:t>
            </a:r>
          </a:p>
          <a:p>
            <a:pPr lvl="1"/>
            <a:r>
              <a:rPr lang="en-US" noProof="1"/>
              <a:t>Second level</a:t>
            </a:r>
          </a:p>
          <a:p>
            <a:pPr lvl="2"/>
            <a:r>
              <a:rPr lang="en-US" noProof="1"/>
              <a:t>Third level</a:t>
            </a:r>
          </a:p>
          <a:p>
            <a:pPr lvl="3"/>
            <a:r>
              <a:rPr lang="en-US" noProof="1"/>
              <a:t>Fourth level</a:t>
            </a:r>
          </a:p>
          <a:p>
            <a:pPr lvl="4"/>
            <a:r>
              <a:rPr lang="en-US" noProof="1"/>
              <a:t>Fifth level</a:t>
            </a:r>
            <a:endParaRPr lang="en-US"/>
          </a:p>
        </p:txBody>
      </p:sp>
      <p:sp>
        <p:nvSpPr>
          <p:cNvPr id="4" name="Rectangle 4"/>
          <p:cNvSpPr>
            <a:spLocks noGrp="1"/>
          </p:cNvSpPr>
          <p:nvPr>
            <p:ph type="dt" sz="half" idx="10"/>
          </p:nvPr>
        </p:nvSpPr>
        <p:spPr>
          <a:xfrm>
            <a:off x="6477000" y="76200"/>
            <a:ext cx="2514600" cy="288925"/>
          </a:xfrm>
          <a:prstGeom prst="rect">
            <a:avLst/>
          </a:prstGeom>
        </p:spPr>
        <p:txBody>
          <a:bodyPr/>
          <a:lstStyle/>
          <a:p>
            <a:fld id="{F83034B0-3E89-40BA-B086-97296A422E36}" type="datetimeFigureOut">
              <a:rPr lang="en-US" smtClean="0"/>
              <a:pPr/>
              <a:t>9/27/19</a:t>
            </a:fld>
            <a:endParaRPr lang="en-US"/>
          </a:p>
        </p:txBody>
      </p:sp>
      <p:sp>
        <p:nvSpPr>
          <p:cNvPr id="5" name="Rectangle 5"/>
          <p:cNvSpPr>
            <a:spLocks noGrp="1"/>
          </p:cNvSpPr>
          <p:nvPr>
            <p:ph type="ftr" sz="quarter" idx="11"/>
          </p:nvPr>
        </p:nvSpPr>
        <p:spPr>
          <a:xfrm>
            <a:off x="3124200" y="76200"/>
            <a:ext cx="3352800" cy="288925"/>
          </a:xfrm>
          <a:prstGeom prst="rect">
            <a:avLst/>
          </a:prstGeom>
        </p:spPr>
        <p:txBody>
          <a:bodyPr/>
          <a:lstStyle/>
          <a:p>
            <a:endParaRPr lang="en-US"/>
          </a:p>
        </p:txBody>
      </p:sp>
      <p:sp>
        <p:nvSpPr>
          <p:cNvPr id="6" name="Rectangle 6"/>
          <p:cNvSpPr>
            <a:spLocks noGrp="1"/>
          </p:cNvSpPr>
          <p:nvPr>
            <p:ph type="sldNum" sz="quarter" idx="12"/>
          </p:nvPr>
        </p:nvSpPr>
        <p:spPr/>
        <p:txBody>
          <a:bodyPr/>
          <a:lstStyle/>
          <a:p>
            <a:fld id="{1D24C974-5669-4F4D-B5F7-AEFAF0EB8F68}"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ColTx" preserve="1">
  <p:cSld name="Title and 2-Column Text">
    <p:spTree>
      <p:nvGrpSpPr>
        <p:cNvPr id="1" name=""/>
        <p:cNvGrpSpPr/>
        <p:nvPr/>
      </p:nvGrpSpPr>
      <p:grpSpPr>
        <a:xfrm>
          <a:off x="0" y="0"/>
          <a:ext cx="0" cy="0"/>
          <a:chOff x="0" y="0"/>
          <a:chExt cx="0" cy="0"/>
        </a:xfrm>
      </p:grpSpPr>
      <p:sp>
        <p:nvSpPr>
          <p:cNvPr id="2" name="Rectangle 2"/>
          <p:cNvSpPr>
            <a:spLocks noGrp="1"/>
          </p:cNvSpPr>
          <p:nvPr>
            <p:ph type="title"/>
          </p:nvPr>
        </p:nvSpPr>
        <p:spPr/>
        <p:txBody>
          <a:bodyPr/>
          <a:lstStyle>
            <a:lvl1pPr algn="l">
              <a:defRPr/>
            </a:lvl1pPr>
          </a:lstStyle>
          <a:p>
            <a:r>
              <a:rPr lang="en-US" noProof="1"/>
              <a:t>Click to edit Master title style</a:t>
            </a:r>
            <a:endParaRPr lang="en-US" dirty="0"/>
          </a:p>
        </p:txBody>
      </p:sp>
      <p:sp>
        <p:nvSpPr>
          <p:cNvPr id="3" name="Rectangle 3"/>
          <p:cNvSpPr>
            <a:spLocks noGrp="1"/>
          </p:cNvSpPr>
          <p:nvPr>
            <p:ph type="body" sz="half" idx="1"/>
          </p:nvPr>
        </p:nvSpPr>
        <p:spPr>
          <a:xfrm>
            <a:off x="457200" y="1600200"/>
            <a:ext cx="4038600" cy="4525963"/>
          </a:xfrm>
        </p:spPr>
        <p:txBody>
          <a:bodyPr/>
          <a:lstStyle/>
          <a:p>
            <a:pPr lvl="0"/>
            <a:r>
              <a:rPr lang="en-US" noProof="1"/>
              <a:t>Click to edit Master text styles</a:t>
            </a:r>
          </a:p>
          <a:p>
            <a:pPr lvl="1"/>
            <a:r>
              <a:rPr lang="en-US" noProof="1"/>
              <a:t>Second level</a:t>
            </a:r>
          </a:p>
          <a:p>
            <a:pPr lvl="2"/>
            <a:r>
              <a:rPr lang="en-US" noProof="1"/>
              <a:t>Third level</a:t>
            </a:r>
          </a:p>
          <a:p>
            <a:pPr lvl="3"/>
            <a:r>
              <a:rPr lang="en-US" noProof="1"/>
              <a:t>Fourth level</a:t>
            </a:r>
          </a:p>
          <a:p>
            <a:pPr lvl="4"/>
            <a:r>
              <a:rPr lang="en-US" noProof="1"/>
              <a:t>Fifth level</a:t>
            </a:r>
            <a:endParaRPr lang="en-US"/>
          </a:p>
        </p:txBody>
      </p:sp>
      <p:sp>
        <p:nvSpPr>
          <p:cNvPr id="4" name="Rectangle 4"/>
          <p:cNvSpPr>
            <a:spLocks noGrp="1"/>
          </p:cNvSpPr>
          <p:nvPr>
            <p:ph type="body" sz="half" idx="2"/>
          </p:nvPr>
        </p:nvSpPr>
        <p:spPr>
          <a:xfrm>
            <a:off x="4648200" y="1600200"/>
            <a:ext cx="4038600" cy="4525963"/>
          </a:xfrm>
        </p:spPr>
        <p:txBody>
          <a:bodyPr/>
          <a:lstStyle/>
          <a:p>
            <a:pPr lvl="0"/>
            <a:r>
              <a:rPr lang="en-US" noProof="1"/>
              <a:t>Click to edit Master text styles</a:t>
            </a:r>
          </a:p>
          <a:p>
            <a:pPr lvl="1"/>
            <a:r>
              <a:rPr lang="en-US" noProof="1"/>
              <a:t>Second level</a:t>
            </a:r>
          </a:p>
          <a:p>
            <a:pPr lvl="2"/>
            <a:r>
              <a:rPr lang="en-US" noProof="1"/>
              <a:t>Third level</a:t>
            </a:r>
          </a:p>
          <a:p>
            <a:pPr lvl="3"/>
            <a:r>
              <a:rPr lang="en-US" noProof="1"/>
              <a:t>Fourth level</a:t>
            </a:r>
          </a:p>
          <a:p>
            <a:pPr lvl="4"/>
            <a:r>
              <a:rPr lang="en-US" noProof="1"/>
              <a:t>Fifth level</a:t>
            </a:r>
            <a:endParaRPr lang="en-US"/>
          </a:p>
        </p:txBody>
      </p:sp>
      <p:sp>
        <p:nvSpPr>
          <p:cNvPr id="7" name="Rectangle 7"/>
          <p:cNvSpPr>
            <a:spLocks noGrp="1"/>
          </p:cNvSpPr>
          <p:nvPr>
            <p:ph type="sldNum" sz="quarter" idx="12"/>
          </p:nvPr>
        </p:nvSpPr>
        <p:spPr/>
        <p:txBody>
          <a:bodyPr/>
          <a:lstStyle/>
          <a:p>
            <a:fld id="{1D24C974-5669-4F4D-B5F7-AEFAF0EB8F68}"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lang="en-US"/>
          </a:p>
        </p:txBody>
      </p:sp>
      <p:sp>
        <p:nvSpPr>
          <p:cNvPr id="8" name="Text Placeholder 7"/>
          <p:cNvSpPr>
            <a:spLocks noGrp="1"/>
          </p:cNvSpPr>
          <p:nvPr>
            <p:ph type="body" idx="1"/>
          </p:nvPr>
        </p:nvSpPr>
        <p:spPr>
          <a:xfrm>
            <a:off x="304800" y="1554162"/>
            <a:ext cx="8686800" cy="4525963"/>
          </a:xfrm>
          <a:prstGeom prst="rect">
            <a:avLst/>
          </a:prstGeom>
        </p:spPr>
        <p:txBody>
          <a:bodyPr vert="horz">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Slide Number Placeholder 4"/>
          <p:cNvSpPr>
            <a:spLocks noGrp="1"/>
          </p:cNvSpPr>
          <p:nvPr>
            <p:ph type="sldNum" sz="quarter" idx="4"/>
          </p:nvPr>
        </p:nvSpPr>
        <p:spPr>
          <a:xfrm>
            <a:off x="8229600" y="6477000"/>
            <a:ext cx="762000" cy="244475"/>
          </a:xfrm>
          <a:prstGeom prst="rect">
            <a:avLst/>
          </a:prstGeom>
        </p:spPr>
        <p:txBody>
          <a:bodyPr vert="horz"/>
          <a:lstStyle>
            <a:lvl1pPr algn="r">
              <a:defRPr sz="1200">
                <a:solidFill>
                  <a:schemeClr val="accent1">
                    <a:shade val="75000"/>
                  </a:schemeClr>
                </a:solidFill>
              </a:defRPr>
            </a:lvl1pPr>
          </a:lstStyle>
          <a:p>
            <a:fld id="{CF7A2BDD-D331-44F0-96AA-4FB4ED497064}" type="slidenum">
              <a:rPr lang="en-US" smtClean="0">
                <a:solidFill>
                  <a:schemeClr val="accent1">
                    <a:shade val="75000"/>
                  </a:schemeClr>
                </a:solidFill>
              </a:rPr>
              <a:pPr/>
              <a:t>‹#›</a:t>
            </a:fld>
            <a:endParaRPr lang="en-US" dirty="0">
              <a:solidFill>
                <a:schemeClr val="accent1">
                  <a:shade val="75000"/>
                </a:schemeClr>
              </a:solidFill>
            </a:endParaRPr>
          </a:p>
        </p:txBody>
      </p:sp>
      <p:sp>
        <p:nvSpPr>
          <p:cNvPr id="10" name="Title Placeholder 9"/>
          <p:cNvSpPr>
            <a:spLocks noGrp="1"/>
          </p:cNvSpPr>
          <p:nvPr>
            <p:ph type="title"/>
          </p:nvPr>
        </p:nvSpPr>
        <p:spPr>
          <a:xfrm>
            <a:off x="304800" y="457200"/>
            <a:ext cx="8686800" cy="838200"/>
          </a:xfrm>
          <a:prstGeom prst="rect">
            <a:avLst/>
          </a:prstGeom>
        </p:spPr>
        <p:txBody>
          <a:bodyPr vert="horz" anchor="ctr">
            <a:normAutofit/>
          </a:bodyPr>
          <a:lstStyle/>
          <a:p>
            <a:r>
              <a:rPr lang="en-US"/>
              <a:t>Click to edit Master title style</a:t>
            </a:r>
            <a:endParaRPr lang="en-US" dirty="0"/>
          </a:p>
        </p:txBody>
      </p:sp>
      <p:sp>
        <p:nvSpPr>
          <p:cNvPr id="9" name="Straight Connector 8"/>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lang="en-US"/>
          </a:p>
        </p:txBody>
      </p:sp>
      <p:sp>
        <p:nvSpPr>
          <p:cNvPr id="12" name="Straight Connector 11"/>
          <p:cNvSpPr>
            <a:spLocks noChangeShapeType="1"/>
          </p:cNvSpPr>
          <p:nvPr/>
        </p:nvSpPr>
        <p:spPr bwMode="auto">
          <a:xfrm>
            <a:off x="514350" y="1057986"/>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lang="en-US"/>
          </a:p>
        </p:txBody>
      </p:sp>
    </p:spTree>
  </p:cSld>
  <p:clrMap bg1="lt1" tx1="dk1" bg2="lt2" tx2="dk2" accent1="accent1" accent2="accent2" accent3="accent3" accent4="accent4" accent5="accent5" accent6="accent6" hlink="hlink" folHlink="folHlink"/>
  <p:sldLayoutIdLst>
    <p:sldLayoutId id="2147483665" r:id="rId1"/>
    <p:sldLayoutId id="2147483666" r:id="rId2"/>
    <p:sldLayoutId id="2147483667" r:id="rId3"/>
    <p:sldLayoutId id="2147483668" r:id="rId4"/>
    <p:sldLayoutId id="2147483669" r:id="rId5"/>
    <p:sldLayoutId id="2147483670" r:id="rId6"/>
    <p:sldLayoutId id="2147483671" r:id="rId7"/>
  </p:sldLayoutIdLst>
  <p:txStyles>
    <p:titleStyle>
      <a:lvl1pPr algn="l" rtl="0" eaLnBrk="1" latinLnBrk="0" hangingPunct="1">
        <a:spcBef>
          <a:spcPct val="0"/>
        </a:spcBef>
        <a:buNone/>
        <a:defRPr sz="3600" kern="1200" cap="all" baseline="0">
          <a:solidFill>
            <a:schemeClr val="tx2"/>
          </a:solidFill>
          <a:effectLst>
            <a:reflection blurRad="12700" stA="48000" endA="300" endPos="55000" dir="5400000" sy="-90000" algn="bl" rotWithShape="0"/>
          </a:effectLst>
          <a:latin typeface="+mj-lt"/>
          <a:ea typeface="+mj-ea"/>
          <a:cs typeface="+mj-cs"/>
        </a:defRPr>
      </a:lvl1pPr>
    </p:titleStyle>
    <p:bodyStyle>
      <a:lvl1pPr marL="342900" indent="-342900" algn="l" rtl="0" eaLnBrk="1" latinLnBrk="0" hangingPunct="1">
        <a:spcBef>
          <a:spcPct val="20000"/>
        </a:spcBef>
        <a:buClr>
          <a:schemeClr val="accent1"/>
        </a:buClr>
        <a:buSzPct val="70000"/>
        <a:buFont typeface="Wingdings 2"/>
        <a:buChar char=""/>
        <a:defRPr sz="3200" kern="1200">
          <a:solidFill>
            <a:schemeClr val="tx2"/>
          </a:solidFill>
          <a:latin typeface="+mn-lt"/>
          <a:ea typeface="+mn-ea"/>
          <a:cs typeface="+mn-cs"/>
        </a:defRPr>
      </a:lvl1pPr>
      <a:lvl2pPr marL="742950" indent="-285750" algn="l" rtl="0" eaLnBrk="1" latinLnBrk="0" hangingPunct="1">
        <a:spcBef>
          <a:spcPct val="20000"/>
        </a:spcBef>
        <a:buClr>
          <a:schemeClr val="accent1"/>
        </a:buClr>
        <a:buSzPct val="70000"/>
        <a:buFont typeface="Wingdings 2"/>
        <a:buChar char=""/>
        <a:defRPr sz="2800" kern="1200">
          <a:solidFill>
            <a:schemeClr val="tx2"/>
          </a:solidFill>
          <a:latin typeface="+mn-lt"/>
          <a:ea typeface="+mn-ea"/>
          <a:cs typeface="+mn-cs"/>
        </a:defRPr>
      </a:lvl2pPr>
      <a:lvl3pPr marL="1143000" indent="-228600" algn="l" rtl="0" eaLnBrk="1" latinLnBrk="0" hangingPunct="1">
        <a:spcBef>
          <a:spcPct val="20000"/>
        </a:spcBef>
        <a:buClr>
          <a:schemeClr val="accent1"/>
        </a:buClr>
        <a:buSzPct val="70000"/>
        <a:buFont typeface="Wingdings 2"/>
        <a:buChar char=""/>
        <a:defRPr sz="2400" kern="1200">
          <a:solidFill>
            <a:schemeClr val="tx2"/>
          </a:solidFill>
          <a:latin typeface="+mn-lt"/>
          <a:ea typeface="+mn-ea"/>
          <a:cs typeface="+mn-cs"/>
        </a:defRPr>
      </a:lvl3pPr>
      <a:lvl4pPr marL="1600200" indent="-228600" algn="l" rtl="0" eaLnBrk="1" latinLnBrk="0" hangingPunct="1">
        <a:spcBef>
          <a:spcPct val="20000"/>
        </a:spcBef>
        <a:buClr>
          <a:schemeClr val="accent1"/>
        </a:buClr>
        <a:buSzPct val="70000"/>
        <a:buFont typeface="Wingdings 2"/>
        <a:buChar char=""/>
        <a:defRPr sz="2000" kern="1200">
          <a:solidFill>
            <a:schemeClr val="tx2"/>
          </a:solidFill>
          <a:latin typeface="+mn-lt"/>
          <a:ea typeface="+mn-ea"/>
          <a:cs typeface="+mn-cs"/>
        </a:defRPr>
      </a:lvl4pPr>
      <a:lvl5pPr marL="2057400" indent="-228600" algn="l" rtl="0" eaLnBrk="1" latinLnBrk="0" hangingPunct="1">
        <a:spcBef>
          <a:spcPct val="20000"/>
        </a:spcBef>
        <a:buClr>
          <a:schemeClr val="accent1"/>
        </a:buClr>
        <a:buSzPct val="60000"/>
        <a:buFont typeface="Wingdings 2"/>
        <a:buChar char=""/>
        <a:defRPr sz="1800" kern="1200">
          <a:solidFill>
            <a:schemeClr val="tx2"/>
          </a:solidFill>
          <a:latin typeface="+mn-lt"/>
          <a:ea typeface="+mn-ea"/>
          <a:cs typeface="+mn-cs"/>
        </a:defRPr>
      </a:lvl5pPr>
      <a:lvl6pPr marL="2514600" indent="-228600" algn="l" rtl="0" eaLnBrk="1" latinLnBrk="0" hangingPunct="1">
        <a:spcBef>
          <a:spcPct val="20000"/>
        </a:spcBef>
        <a:buClr>
          <a:schemeClr val="accent1"/>
        </a:buClr>
        <a:buSzPct val="60000"/>
        <a:buFont typeface="Wingdings 2"/>
        <a:buChar char=""/>
        <a:defRPr sz="1800" kern="1200">
          <a:solidFill>
            <a:schemeClr val="tx2"/>
          </a:solidFill>
          <a:latin typeface="+mn-lt"/>
          <a:ea typeface="+mn-ea"/>
          <a:cs typeface="+mn-cs"/>
        </a:defRPr>
      </a:lvl6pPr>
      <a:lvl7pPr marL="2971800" indent="-228600" algn="l" rtl="0" eaLnBrk="1" latinLnBrk="0" hangingPunct="1">
        <a:spcBef>
          <a:spcPct val="20000"/>
        </a:spcBef>
        <a:buClr>
          <a:schemeClr val="accent1"/>
        </a:buClr>
        <a:buSzPct val="60000"/>
        <a:buFont typeface="Wingdings 2"/>
        <a:buChar char=""/>
        <a:defRPr sz="1600" kern="1200">
          <a:solidFill>
            <a:schemeClr val="tx2"/>
          </a:solidFill>
          <a:latin typeface="+mn-lt"/>
          <a:ea typeface="+mn-ea"/>
          <a:cs typeface="+mn-cs"/>
        </a:defRPr>
      </a:lvl7pPr>
      <a:lvl8pPr marL="3429000" indent="-228600" algn="l" rtl="0" eaLnBrk="1" latinLnBrk="0" hangingPunct="1">
        <a:spcBef>
          <a:spcPct val="20000"/>
        </a:spcBef>
        <a:buClr>
          <a:schemeClr val="accent1"/>
        </a:buClr>
        <a:buSzPct val="60000"/>
        <a:buFont typeface="Wingdings 2"/>
        <a:buChar char=""/>
        <a:defRPr sz="1600" kern="1200" baseline="0">
          <a:solidFill>
            <a:schemeClr val="tx2"/>
          </a:solidFill>
          <a:latin typeface="+mn-lt"/>
          <a:ea typeface="+mn-ea"/>
          <a:cs typeface="+mn-cs"/>
        </a:defRPr>
      </a:lvl8pPr>
      <a:lvl9pPr marL="3886200" indent="-228600" algn="l" rtl="0" eaLnBrk="1" latinLnBrk="0" hangingPunct="1">
        <a:spcBef>
          <a:spcPct val="20000"/>
        </a:spcBef>
        <a:buClr>
          <a:schemeClr val="accent1"/>
        </a:buClr>
        <a:buSzPct val="60000"/>
        <a:buFont typeface="Wingdings 2"/>
        <a:buChar char=""/>
        <a:defRPr sz="1400" kern="1200" baseline="0">
          <a:solidFill>
            <a:schemeClr val="tx2"/>
          </a:solidFill>
          <a:latin typeface="+mn-lt"/>
          <a:ea typeface="+mn-ea"/>
          <a:cs typeface="+mn-cs"/>
        </a:defRPr>
      </a:lvl9pPr>
    </p:bodyStyle>
    <p:otherStyle>
      <a:lvl1pPr marL="0" algn="l" rtl="0" eaLnBrk="1" hangingPunct="1">
        <a:defRPr kern="1200">
          <a:solidFill>
            <a:schemeClr val="tx1"/>
          </a:solidFill>
          <a:latin typeface="+mn-lt"/>
          <a:ea typeface="+mn-ea"/>
          <a:cs typeface="+mn-cs"/>
        </a:defRPr>
      </a:lvl1pPr>
      <a:lvl2pPr marL="457200" algn="l" rtl="0" eaLnBrk="1" hangingPunct="1">
        <a:defRPr kern="1200">
          <a:solidFill>
            <a:schemeClr val="tx1"/>
          </a:solidFill>
          <a:latin typeface="+mn-lt"/>
          <a:ea typeface="+mn-ea"/>
          <a:cs typeface="+mn-cs"/>
        </a:defRPr>
      </a:lvl2pPr>
      <a:lvl3pPr marL="914400" algn="l" rtl="0" eaLnBrk="1" hangingPunct="1">
        <a:defRPr kern="1200">
          <a:solidFill>
            <a:schemeClr val="tx1"/>
          </a:solidFill>
          <a:latin typeface="+mn-lt"/>
          <a:ea typeface="+mn-ea"/>
          <a:cs typeface="+mn-cs"/>
        </a:defRPr>
      </a:lvl3pPr>
      <a:lvl4pPr marL="1371600" algn="l" rtl="0" eaLnBrk="1" hangingPunct="1">
        <a:defRPr kern="1200">
          <a:solidFill>
            <a:schemeClr val="tx1"/>
          </a:solidFill>
          <a:latin typeface="+mn-lt"/>
          <a:ea typeface="+mn-ea"/>
          <a:cs typeface="+mn-cs"/>
        </a:defRPr>
      </a:lvl4pPr>
      <a:lvl5pPr marL="1828800" algn="l" rtl="0" eaLnBrk="1" hangingPunct="1">
        <a:defRPr kern="1200">
          <a:solidFill>
            <a:schemeClr val="tx1"/>
          </a:solidFill>
          <a:latin typeface="+mn-lt"/>
          <a:ea typeface="+mn-ea"/>
          <a:cs typeface="+mn-cs"/>
        </a:defRPr>
      </a:lvl5pPr>
      <a:lvl6pPr marL="2286000" algn="l" rtl="0" eaLnBrk="1" hangingPunct="1">
        <a:defRPr kern="1200">
          <a:solidFill>
            <a:schemeClr val="tx1"/>
          </a:solidFill>
          <a:latin typeface="+mn-lt"/>
          <a:ea typeface="+mn-ea"/>
          <a:cs typeface="+mn-cs"/>
        </a:defRPr>
      </a:lvl6pPr>
      <a:lvl7pPr marL="2743200" algn="l" rtl="0" eaLnBrk="1" hangingPunct="1">
        <a:defRPr kern="1200">
          <a:solidFill>
            <a:schemeClr val="tx1"/>
          </a:solidFill>
          <a:latin typeface="+mn-lt"/>
          <a:ea typeface="+mn-ea"/>
          <a:cs typeface="+mn-cs"/>
        </a:defRPr>
      </a:lvl7pPr>
      <a:lvl8pPr marL="3200400" algn="l" rtl="0" eaLnBrk="1" hangingPunct="1">
        <a:defRPr kern="1200">
          <a:solidFill>
            <a:schemeClr val="tx1"/>
          </a:solidFill>
          <a:latin typeface="+mn-lt"/>
          <a:ea typeface="+mn-ea"/>
          <a:cs typeface="+mn-cs"/>
        </a:defRPr>
      </a:lvl8pPr>
      <a:lvl9pPr marL="3657600" algn="l" rtl="0" eaLnBrk="1" hangingPunct="1">
        <a:defRPr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hyperlink" Target="https://simple.wikipedia.org/wiki/Hexadecimal#targetText=The%20hexadecimal%20numeral%20system%2C%20often,numbers%20and%20six%20extra%20symbols." TargetMode="External"/><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tiff"/><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comments" Target="../comments/commen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hyperlink" Target="https://www.youtube.com/watch?v=7yfNWmHR0GE" TargetMode="Externa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hyperlink" Target="https://www.lotame.com/what-is-boolean-logic/#targetText=Boolean%20Logic%20is%20a%20form,are%20either%20true%20or%20false." TargetMode="Externa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s://www.youtube.com/watch?v=USCBCmwMCDA"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comments" Target="../comments/comment2.xml"/><Relationship Id="rId5" Type="http://schemas.openxmlformats.org/officeDocument/2006/relationships/image" Target="../media/image6.png"/><Relationship Id="rId4" Type="http://schemas.openxmlformats.org/officeDocument/2006/relationships/image" Target="../media/image5.jpeg"/></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4.tiff"/><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comments" Target="../comments/comment3.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s://garbagecollected.org/2017/01/31/four-column-ascii/" TargetMode="External"/><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Grp="1"/>
          </p:cNvSpPr>
          <p:nvPr>
            <p:ph type="ctrTitle"/>
          </p:nvPr>
        </p:nvSpPr>
        <p:spPr>
          <a:xfrm>
            <a:off x="381000" y="4800600"/>
            <a:ext cx="8458200" cy="1222375"/>
          </a:xfrm>
        </p:spPr>
        <p:txBody>
          <a:bodyPr>
            <a:normAutofit/>
          </a:bodyPr>
          <a:lstStyle/>
          <a:p>
            <a:r>
              <a:rPr lang="en-US" sz="3400" dirty="0"/>
              <a:t>Computer Science Program Overview</a:t>
            </a:r>
          </a:p>
        </p:txBody>
      </p:sp>
      <p:sp>
        <p:nvSpPr>
          <p:cNvPr id="3" name="Rectangle 3"/>
          <p:cNvSpPr>
            <a:spLocks noGrp="1"/>
          </p:cNvSpPr>
          <p:nvPr>
            <p:ph type="subTitle" idx="1"/>
          </p:nvPr>
        </p:nvSpPr>
        <p:spPr/>
        <p:txBody>
          <a:bodyPr>
            <a:normAutofit fontScale="77500" lnSpcReduction="20000"/>
          </a:bodyPr>
          <a:lstStyle/>
          <a:p>
            <a:endParaRPr lang="en-US" dirty="0"/>
          </a:p>
          <a:p>
            <a:r>
              <a:rPr lang="en-US" dirty="0"/>
              <a:t>Bill Mitchell</a:t>
            </a:r>
          </a:p>
          <a:p>
            <a:r>
              <a:rPr lang="en-US" dirty="0"/>
              <a:t>RESET Program Volunteer Teacher</a:t>
            </a:r>
          </a:p>
        </p:txBody>
      </p:sp>
      <p:pic>
        <p:nvPicPr>
          <p:cNvPr id="4" name="Picture 3" descr=":ReSET Web Revise:RESET_logo:inhouse_logos:Reset_logo_with_tag_horizontal.jpg"/>
          <p:cNvPicPr/>
          <p:nvPr/>
        </p:nvPicPr>
        <p:blipFill>
          <a:blip r:embed="rId3"/>
          <a:srcRect/>
          <a:stretch>
            <a:fillRect/>
          </a:stretch>
        </p:blipFill>
        <p:spPr bwMode="auto">
          <a:xfrm>
            <a:off x="228600" y="152400"/>
            <a:ext cx="8686800" cy="3048000"/>
          </a:xfrm>
          <a:prstGeom prst="rect">
            <a:avLst/>
          </a:prstGeom>
          <a:noFill/>
          <a:ln w="9525">
            <a:noFill/>
            <a:miter lim="800000"/>
            <a:headEnd/>
            <a:tailEnd/>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Rectangle 2"/>
          <p:cNvSpPr>
            <a:spLocks noGrp="1" noChangeArrowheads="1"/>
          </p:cNvSpPr>
          <p:nvPr>
            <p:ph type="title"/>
          </p:nvPr>
        </p:nvSpPr>
        <p:spPr/>
        <p:txBody>
          <a:bodyPr>
            <a:normAutofit/>
          </a:bodyPr>
          <a:lstStyle/>
          <a:p>
            <a:r>
              <a:rPr lang="en-US" altLang="x-none" i="1" dirty="0"/>
              <a:t>Who's HUNGRY FOR A BYTE?</a:t>
            </a:r>
            <a:endParaRPr lang="en-US" altLang="x-none" dirty="0"/>
          </a:p>
        </p:txBody>
      </p:sp>
      <p:sp>
        <p:nvSpPr>
          <p:cNvPr id="2" name="Rectangle 1">
            <a:extLst>
              <a:ext uri="{FF2B5EF4-FFF2-40B4-BE49-F238E27FC236}">
                <a16:creationId xmlns:a16="http://schemas.microsoft.com/office/drawing/2014/main" id="{DD4AAEF0-5D21-8644-B3FD-E1E9D196B22C}"/>
              </a:ext>
            </a:extLst>
          </p:cNvPr>
          <p:cNvSpPr/>
          <p:nvPr/>
        </p:nvSpPr>
        <p:spPr>
          <a:xfrm>
            <a:off x="609600" y="3657600"/>
            <a:ext cx="685800" cy="685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5CBC65A5-04AD-B445-8BB1-36047D7C5B61}"/>
              </a:ext>
            </a:extLst>
          </p:cNvPr>
          <p:cNvSpPr/>
          <p:nvPr/>
        </p:nvSpPr>
        <p:spPr>
          <a:xfrm>
            <a:off x="762000" y="3810000"/>
            <a:ext cx="685800" cy="685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E8C374DD-8062-8B4E-BF43-99A02C38B089}"/>
              </a:ext>
            </a:extLst>
          </p:cNvPr>
          <p:cNvSpPr/>
          <p:nvPr/>
        </p:nvSpPr>
        <p:spPr>
          <a:xfrm>
            <a:off x="914400" y="3962400"/>
            <a:ext cx="685800" cy="685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E445CC4E-EBE2-1546-B59B-2A13E76DB83C}"/>
              </a:ext>
            </a:extLst>
          </p:cNvPr>
          <p:cNvSpPr/>
          <p:nvPr/>
        </p:nvSpPr>
        <p:spPr>
          <a:xfrm>
            <a:off x="1066800" y="4114800"/>
            <a:ext cx="685800" cy="685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0B1609F0-B074-0945-9D71-B0F0CF54064E}"/>
              </a:ext>
            </a:extLst>
          </p:cNvPr>
          <p:cNvSpPr/>
          <p:nvPr/>
        </p:nvSpPr>
        <p:spPr>
          <a:xfrm>
            <a:off x="1219200" y="4267200"/>
            <a:ext cx="685800" cy="685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7B1663A2-85DD-3745-9E4C-9DFFA97320E4}"/>
              </a:ext>
            </a:extLst>
          </p:cNvPr>
          <p:cNvSpPr/>
          <p:nvPr/>
        </p:nvSpPr>
        <p:spPr>
          <a:xfrm>
            <a:off x="1371600" y="4419600"/>
            <a:ext cx="685800" cy="685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00" dirty="0">
                <a:solidFill>
                  <a:schemeClr val="tx1"/>
                </a:solidFill>
              </a:rPr>
              <a:t>4</a:t>
            </a:r>
          </a:p>
        </p:txBody>
      </p:sp>
      <p:sp>
        <p:nvSpPr>
          <p:cNvPr id="14" name="Rectangle 13">
            <a:extLst>
              <a:ext uri="{FF2B5EF4-FFF2-40B4-BE49-F238E27FC236}">
                <a16:creationId xmlns:a16="http://schemas.microsoft.com/office/drawing/2014/main" id="{BE9B3872-C2E5-4247-8944-DFE24267445D}"/>
              </a:ext>
            </a:extLst>
          </p:cNvPr>
          <p:cNvSpPr/>
          <p:nvPr/>
        </p:nvSpPr>
        <p:spPr>
          <a:xfrm>
            <a:off x="1524000" y="4572000"/>
            <a:ext cx="685800" cy="685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00" dirty="0">
                <a:solidFill>
                  <a:schemeClr val="tx1"/>
                </a:solidFill>
              </a:rPr>
              <a:t>2</a:t>
            </a:r>
          </a:p>
        </p:txBody>
      </p:sp>
      <p:sp>
        <p:nvSpPr>
          <p:cNvPr id="15" name="Rectangle 14">
            <a:extLst>
              <a:ext uri="{FF2B5EF4-FFF2-40B4-BE49-F238E27FC236}">
                <a16:creationId xmlns:a16="http://schemas.microsoft.com/office/drawing/2014/main" id="{B27559FB-5D9F-FC42-86A2-4A1D95B14ED3}"/>
              </a:ext>
            </a:extLst>
          </p:cNvPr>
          <p:cNvSpPr/>
          <p:nvPr/>
        </p:nvSpPr>
        <p:spPr>
          <a:xfrm>
            <a:off x="1676400" y="4724400"/>
            <a:ext cx="685800" cy="685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00" b="1" dirty="0">
                <a:solidFill>
                  <a:schemeClr val="tx1"/>
                </a:solidFill>
              </a:rPr>
              <a:t>1</a:t>
            </a:r>
          </a:p>
        </p:txBody>
      </p:sp>
      <p:sp>
        <p:nvSpPr>
          <p:cNvPr id="17" name="Content Placeholder 2">
            <a:extLst>
              <a:ext uri="{FF2B5EF4-FFF2-40B4-BE49-F238E27FC236}">
                <a16:creationId xmlns:a16="http://schemas.microsoft.com/office/drawing/2014/main" id="{A1C9F322-184C-CB47-94CB-B2069F335E90}"/>
              </a:ext>
            </a:extLst>
          </p:cNvPr>
          <p:cNvSpPr txBox="1">
            <a:spLocks/>
          </p:cNvSpPr>
          <p:nvPr/>
        </p:nvSpPr>
        <p:spPr>
          <a:xfrm>
            <a:off x="304800" y="1554162"/>
            <a:ext cx="8686800" cy="1874837"/>
          </a:xfrm>
          <a:prstGeom prst="rect">
            <a:avLst/>
          </a:prstGeom>
        </p:spPr>
        <p:txBody>
          <a:bodyPr vert="horz">
            <a:normAutofit fontScale="92500"/>
          </a:bodyPr>
          <a:lstStyle>
            <a:lvl1pPr marL="342900" indent="-342900" algn="l" rtl="0" eaLnBrk="1" latinLnBrk="0" hangingPunct="1">
              <a:spcBef>
                <a:spcPct val="20000"/>
              </a:spcBef>
              <a:buClr>
                <a:schemeClr val="accent1"/>
              </a:buClr>
              <a:buSzPct val="70000"/>
              <a:buFont typeface="Wingdings 2"/>
              <a:buChar char=""/>
              <a:defRPr sz="3200" kern="1200">
                <a:solidFill>
                  <a:schemeClr val="tx2"/>
                </a:solidFill>
                <a:latin typeface="+mn-lt"/>
                <a:ea typeface="+mn-ea"/>
                <a:cs typeface="+mn-cs"/>
              </a:defRPr>
            </a:lvl1pPr>
            <a:lvl2pPr marL="742950" indent="-285750" algn="l" rtl="0" eaLnBrk="1" latinLnBrk="0" hangingPunct="1">
              <a:spcBef>
                <a:spcPct val="20000"/>
              </a:spcBef>
              <a:buClr>
                <a:schemeClr val="accent1"/>
              </a:buClr>
              <a:buSzPct val="70000"/>
              <a:buFont typeface="Wingdings 2"/>
              <a:buChar char=""/>
              <a:defRPr sz="2800" kern="1200">
                <a:solidFill>
                  <a:schemeClr val="tx2"/>
                </a:solidFill>
                <a:latin typeface="+mn-lt"/>
                <a:ea typeface="+mn-ea"/>
                <a:cs typeface="+mn-cs"/>
              </a:defRPr>
            </a:lvl2pPr>
            <a:lvl3pPr marL="1143000" indent="-228600" algn="l" rtl="0" eaLnBrk="1" latinLnBrk="0" hangingPunct="1">
              <a:spcBef>
                <a:spcPct val="20000"/>
              </a:spcBef>
              <a:buClr>
                <a:schemeClr val="accent1"/>
              </a:buClr>
              <a:buSzPct val="70000"/>
              <a:buFont typeface="Wingdings 2"/>
              <a:buChar char=""/>
              <a:defRPr sz="2400" kern="1200">
                <a:solidFill>
                  <a:schemeClr val="tx2"/>
                </a:solidFill>
                <a:latin typeface="+mn-lt"/>
                <a:ea typeface="+mn-ea"/>
                <a:cs typeface="+mn-cs"/>
              </a:defRPr>
            </a:lvl3pPr>
            <a:lvl4pPr marL="1600200" indent="-228600" algn="l" rtl="0" eaLnBrk="1" latinLnBrk="0" hangingPunct="1">
              <a:spcBef>
                <a:spcPct val="20000"/>
              </a:spcBef>
              <a:buClr>
                <a:schemeClr val="accent1"/>
              </a:buClr>
              <a:buSzPct val="70000"/>
              <a:buFont typeface="Wingdings 2"/>
              <a:buChar char=""/>
              <a:defRPr sz="2000" kern="1200">
                <a:solidFill>
                  <a:schemeClr val="tx2"/>
                </a:solidFill>
                <a:latin typeface="+mn-lt"/>
                <a:ea typeface="+mn-ea"/>
                <a:cs typeface="+mn-cs"/>
              </a:defRPr>
            </a:lvl4pPr>
            <a:lvl5pPr marL="2057400" indent="-228600" algn="l" rtl="0" eaLnBrk="1" latinLnBrk="0" hangingPunct="1">
              <a:spcBef>
                <a:spcPct val="20000"/>
              </a:spcBef>
              <a:buClr>
                <a:schemeClr val="accent1"/>
              </a:buClr>
              <a:buSzPct val="60000"/>
              <a:buFont typeface="Wingdings 2"/>
              <a:buChar char=""/>
              <a:defRPr sz="1800" kern="1200">
                <a:solidFill>
                  <a:schemeClr val="tx2"/>
                </a:solidFill>
                <a:latin typeface="+mn-lt"/>
                <a:ea typeface="+mn-ea"/>
                <a:cs typeface="+mn-cs"/>
              </a:defRPr>
            </a:lvl5pPr>
            <a:lvl6pPr marL="2514600" indent="-228600" algn="l" rtl="0" eaLnBrk="1" latinLnBrk="0" hangingPunct="1">
              <a:spcBef>
                <a:spcPct val="20000"/>
              </a:spcBef>
              <a:buClr>
                <a:schemeClr val="accent1"/>
              </a:buClr>
              <a:buSzPct val="60000"/>
              <a:buFont typeface="Wingdings 2"/>
              <a:buChar char=""/>
              <a:defRPr sz="1800" kern="1200">
                <a:solidFill>
                  <a:schemeClr val="tx2"/>
                </a:solidFill>
                <a:latin typeface="+mn-lt"/>
                <a:ea typeface="+mn-ea"/>
                <a:cs typeface="+mn-cs"/>
              </a:defRPr>
            </a:lvl6pPr>
            <a:lvl7pPr marL="2971800" indent="-228600" algn="l" rtl="0" eaLnBrk="1" latinLnBrk="0" hangingPunct="1">
              <a:spcBef>
                <a:spcPct val="20000"/>
              </a:spcBef>
              <a:buClr>
                <a:schemeClr val="accent1"/>
              </a:buClr>
              <a:buSzPct val="60000"/>
              <a:buFont typeface="Wingdings 2"/>
              <a:buChar char=""/>
              <a:defRPr sz="1600" kern="1200">
                <a:solidFill>
                  <a:schemeClr val="tx2"/>
                </a:solidFill>
                <a:latin typeface="+mn-lt"/>
                <a:ea typeface="+mn-ea"/>
                <a:cs typeface="+mn-cs"/>
              </a:defRPr>
            </a:lvl7pPr>
            <a:lvl8pPr marL="3429000" indent="-228600" algn="l" rtl="0" eaLnBrk="1" latinLnBrk="0" hangingPunct="1">
              <a:spcBef>
                <a:spcPct val="20000"/>
              </a:spcBef>
              <a:buClr>
                <a:schemeClr val="accent1"/>
              </a:buClr>
              <a:buSzPct val="60000"/>
              <a:buFont typeface="Wingdings 2"/>
              <a:buChar char=""/>
              <a:defRPr sz="1600" kern="1200" baseline="0">
                <a:solidFill>
                  <a:schemeClr val="tx2"/>
                </a:solidFill>
                <a:latin typeface="+mn-lt"/>
                <a:ea typeface="+mn-ea"/>
                <a:cs typeface="+mn-cs"/>
              </a:defRPr>
            </a:lvl8pPr>
            <a:lvl9pPr marL="3886200" indent="-228600" algn="l" rtl="0" eaLnBrk="1" latinLnBrk="0" hangingPunct="1">
              <a:spcBef>
                <a:spcPct val="20000"/>
              </a:spcBef>
              <a:buClr>
                <a:schemeClr val="accent1"/>
              </a:buClr>
              <a:buSzPct val="60000"/>
              <a:buFont typeface="Wingdings 2"/>
              <a:buChar char=""/>
              <a:defRPr sz="1400" kern="1200" baseline="0">
                <a:solidFill>
                  <a:schemeClr val="tx2"/>
                </a:solidFill>
                <a:latin typeface="+mn-lt"/>
                <a:ea typeface="+mn-ea"/>
                <a:cs typeface="+mn-cs"/>
              </a:defRPr>
            </a:lvl9pPr>
          </a:lstStyle>
          <a:p>
            <a:r>
              <a:rPr lang="en-US" sz="3600" dirty="0"/>
              <a:t>But modern computers have 8 BITS in a BYTE…</a:t>
            </a:r>
          </a:p>
          <a:p>
            <a:pPr lvl="1"/>
            <a:r>
              <a:rPr lang="en-US" sz="3200" dirty="0"/>
              <a:t>How big a number can we represent with that??</a:t>
            </a:r>
          </a:p>
          <a:p>
            <a:pPr marL="0" indent="0">
              <a:buFont typeface="Wingdings 2"/>
              <a:buNone/>
            </a:pPr>
            <a:endParaRPr lang="en-US" sz="3600" dirty="0"/>
          </a:p>
        </p:txBody>
      </p:sp>
    </p:spTree>
    <p:extLst>
      <p:ext uri="{BB962C8B-B14F-4D97-AF65-F5344CB8AC3E}">
        <p14:creationId xmlns:p14="http://schemas.microsoft.com/office/powerpoint/2010/main" val="63157527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0" presetClass="path" presetSubtype="0" accel="50000" decel="50000" fill="hold" grpId="0" nodeType="clickEffect">
                                  <p:stCondLst>
                                    <p:cond delay="0"/>
                                  </p:stCondLst>
                                  <p:childTnLst>
                                    <p:animMotion origin="layout" path="M 0.00417 0.00555 L 0.64584 -0.11667 " pathEditMode="relative" rAng="0" ptsTypes="AA">
                                      <p:cBhvr>
                                        <p:cTn id="6" dur="2000" fill="hold"/>
                                        <p:tgtEl>
                                          <p:spTgt spid="15"/>
                                        </p:tgtEl>
                                        <p:attrNameLst>
                                          <p:attrName>ppt_x</p:attrName>
                                          <p:attrName>ppt_y</p:attrName>
                                        </p:attrNameLst>
                                      </p:cBhvr>
                                      <p:rCtr x="32083" y="-6111"/>
                                    </p:animMotion>
                                  </p:childTnLst>
                                </p:cTn>
                              </p:par>
                            </p:childTnLst>
                          </p:cTn>
                        </p:par>
                      </p:childTnLst>
                    </p:cTn>
                  </p:par>
                  <p:par>
                    <p:cTn id="7" fill="hold">
                      <p:stCondLst>
                        <p:cond delay="indefinite"/>
                      </p:stCondLst>
                      <p:childTnLst>
                        <p:par>
                          <p:cTn id="8" fill="hold">
                            <p:stCondLst>
                              <p:cond delay="0"/>
                            </p:stCondLst>
                            <p:childTnLst>
                              <p:par>
                                <p:cTn id="9" presetID="0" presetClass="path" presetSubtype="0" accel="50000" decel="50000" fill="hold" grpId="0" nodeType="clickEffect">
                                  <p:stCondLst>
                                    <p:cond delay="0"/>
                                  </p:stCondLst>
                                  <p:childTnLst>
                                    <p:animMotion origin="layout" path="M 3.33333E-6 3.33333E-6 L 0.55416 -0.09445 " pathEditMode="relative" rAng="0" ptsTypes="AA">
                                      <p:cBhvr>
                                        <p:cTn id="10" dur="2000" fill="hold"/>
                                        <p:tgtEl>
                                          <p:spTgt spid="14"/>
                                        </p:tgtEl>
                                        <p:attrNameLst>
                                          <p:attrName>ppt_x</p:attrName>
                                          <p:attrName>ppt_y</p:attrName>
                                        </p:attrNameLst>
                                      </p:cBhvr>
                                      <p:rCtr x="27708" y="-4722"/>
                                    </p:animMotion>
                                  </p:childTnLst>
                                </p:cTn>
                              </p:par>
                            </p:childTnLst>
                          </p:cTn>
                        </p:par>
                      </p:childTnLst>
                    </p:cTn>
                  </p:par>
                  <p:par>
                    <p:cTn id="11" fill="hold">
                      <p:stCondLst>
                        <p:cond delay="indefinite"/>
                      </p:stCondLst>
                      <p:childTnLst>
                        <p:par>
                          <p:cTn id="12" fill="hold">
                            <p:stCondLst>
                              <p:cond delay="0"/>
                            </p:stCondLst>
                            <p:childTnLst>
                              <p:par>
                                <p:cTn id="13" presetID="0" presetClass="path" presetSubtype="0" accel="50000" decel="50000" fill="hold" grpId="0" nodeType="clickEffect">
                                  <p:stCondLst>
                                    <p:cond delay="0"/>
                                  </p:stCondLst>
                                  <p:childTnLst>
                                    <p:animMotion origin="layout" path="M 0 0 L 0.45834 -0.07778 " pathEditMode="relative" ptsTypes="AA">
                                      <p:cBhvr>
                                        <p:cTn id="14" dur="2000" fill="hold"/>
                                        <p:tgtEl>
                                          <p:spTgt spid="13"/>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animBg="1"/>
      <p:bldP spid="15"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Rectangle 2"/>
          <p:cNvSpPr>
            <a:spLocks noGrp="1" noChangeArrowheads="1"/>
          </p:cNvSpPr>
          <p:nvPr>
            <p:ph type="title"/>
          </p:nvPr>
        </p:nvSpPr>
        <p:spPr/>
        <p:txBody>
          <a:bodyPr>
            <a:normAutofit/>
          </a:bodyPr>
          <a:lstStyle/>
          <a:p>
            <a:r>
              <a:rPr lang="en-US" altLang="x-none" i="1" dirty="0"/>
              <a:t>Who's HUNGRY FOR A BYTE?</a:t>
            </a:r>
            <a:endParaRPr lang="en-US" altLang="x-none" dirty="0"/>
          </a:p>
        </p:txBody>
      </p:sp>
      <p:sp>
        <p:nvSpPr>
          <p:cNvPr id="3" name="Content Placeholder 2">
            <a:extLst>
              <a:ext uri="{FF2B5EF4-FFF2-40B4-BE49-F238E27FC236}">
                <a16:creationId xmlns:a16="http://schemas.microsoft.com/office/drawing/2014/main" id="{1BF54352-B40F-A749-920D-CA852B71A541}"/>
              </a:ext>
            </a:extLst>
          </p:cNvPr>
          <p:cNvSpPr>
            <a:spLocks noGrp="1"/>
          </p:cNvSpPr>
          <p:nvPr>
            <p:ph idx="1"/>
          </p:nvPr>
        </p:nvSpPr>
        <p:spPr>
          <a:xfrm>
            <a:off x="304800" y="1554162"/>
            <a:ext cx="8686800" cy="1874837"/>
          </a:xfrm>
        </p:spPr>
        <p:txBody>
          <a:bodyPr>
            <a:normAutofit fontScale="92500"/>
          </a:bodyPr>
          <a:lstStyle/>
          <a:p>
            <a:r>
              <a:rPr lang="en-US" sz="3600" dirty="0"/>
              <a:t>But modern computers have 8 BITS in a BYTE…</a:t>
            </a:r>
          </a:p>
          <a:p>
            <a:pPr lvl="1"/>
            <a:r>
              <a:rPr lang="en-US" sz="3200" dirty="0"/>
              <a:t>How big a number can we represent with that??</a:t>
            </a:r>
          </a:p>
          <a:p>
            <a:pPr marL="0" indent="0">
              <a:buNone/>
            </a:pPr>
            <a:endParaRPr lang="en-US" sz="3600" dirty="0"/>
          </a:p>
        </p:txBody>
      </p:sp>
      <p:sp>
        <p:nvSpPr>
          <p:cNvPr id="2" name="Rectangle 1">
            <a:extLst>
              <a:ext uri="{FF2B5EF4-FFF2-40B4-BE49-F238E27FC236}">
                <a16:creationId xmlns:a16="http://schemas.microsoft.com/office/drawing/2014/main" id="{DD4AAEF0-5D21-8644-B3FD-E1E9D196B22C}"/>
              </a:ext>
            </a:extLst>
          </p:cNvPr>
          <p:cNvSpPr/>
          <p:nvPr/>
        </p:nvSpPr>
        <p:spPr>
          <a:xfrm>
            <a:off x="609600" y="4191000"/>
            <a:ext cx="685800" cy="685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solidFill>
                  <a:schemeClr val="tx1"/>
                </a:solidFill>
              </a:rPr>
              <a:t>128</a:t>
            </a:r>
          </a:p>
        </p:txBody>
      </p:sp>
      <p:sp>
        <p:nvSpPr>
          <p:cNvPr id="8" name="Rectangle 7">
            <a:extLst>
              <a:ext uri="{FF2B5EF4-FFF2-40B4-BE49-F238E27FC236}">
                <a16:creationId xmlns:a16="http://schemas.microsoft.com/office/drawing/2014/main" id="{5CBC65A5-04AD-B445-8BB1-36047D7C5B61}"/>
              </a:ext>
            </a:extLst>
          </p:cNvPr>
          <p:cNvSpPr/>
          <p:nvPr/>
        </p:nvSpPr>
        <p:spPr>
          <a:xfrm>
            <a:off x="1600200" y="4191000"/>
            <a:ext cx="685800" cy="685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solidFill>
                  <a:schemeClr val="tx1"/>
                </a:solidFill>
              </a:rPr>
              <a:t>64</a:t>
            </a:r>
          </a:p>
        </p:txBody>
      </p:sp>
      <p:sp>
        <p:nvSpPr>
          <p:cNvPr id="10" name="Rectangle 9">
            <a:extLst>
              <a:ext uri="{FF2B5EF4-FFF2-40B4-BE49-F238E27FC236}">
                <a16:creationId xmlns:a16="http://schemas.microsoft.com/office/drawing/2014/main" id="{E8C374DD-8062-8B4E-BF43-99A02C38B089}"/>
              </a:ext>
            </a:extLst>
          </p:cNvPr>
          <p:cNvSpPr/>
          <p:nvPr/>
        </p:nvSpPr>
        <p:spPr>
          <a:xfrm>
            <a:off x="2590800" y="4191000"/>
            <a:ext cx="685800" cy="685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solidFill>
                  <a:schemeClr val="tx1"/>
                </a:solidFill>
              </a:rPr>
              <a:t>32</a:t>
            </a:r>
          </a:p>
        </p:txBody>
      </p:sp>
      <p:sp>
        <p:nvSpPr>
          <p:cNvPr id="11" name="Rectangle 10">
            <a:extLst>
              <a:ext uri="{FF2B5EF4-FFF2-40B4-BE49-F238E27FC236}">
                <a16:creationId xmlns:a16="http://schemas.microsoft.com/office/drawing/2014/main" id="{E445CC4E-EBE2-1546-B59B-2A13E76DB83C}"/>
              </a:ext>
            </a:extLst>
          </p:cNvPr>
          <p:cNvSpPr/>
          <p:nvPr/>
        </p:nvSpPr>
        <p:spPr>
          <a:xfrm>
            <a:off x="3581400" y="4191000"/>
            <a:ext cx="685800" cy="685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solidFill>
                  <a:schemeClr val="tx1"/>
                </a:solidFill>
              </a:rPr>
              <a:t>16</a:t>
            </a:r>
          </a:p>
        </p:txBody>
      </p:sp>
      <p:sp>
        <p:nvSpPr>
          <p:cNvPr id="12" name="Rectangle 11">
            <a:extLst>
              <a:ext uri="{FF2B5EF4-FFF2-40B4-BE49-F238E27FC236}">
                <a16:creationId xmlns:a16="http://schemas.microsoft.com/office/drawing/2014/main" id="{0B1609F0-B074-0945-9D71-B0F0CF54064E}"/>
              </a:ext>
            </a:extLst>
          </p:cNvPr>
          <p:cNvSpPr/>
          <p:nvPr/>
        </p:nvSpPr>
        <p:spPr>
          <a:xfrm>
            <a:off x="4572000" y="4191000"/>
            <a:ext cx="685800" cy="685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solidFill>
                  <a:schemeClr val="tx1"/>
                </a:solidFill>
              </a:rPr>
              <a:t>8</a:t>
            </a:r>
          </a:p>
        </p:txBody>
      </p:sp>
      <p:sp>
        <p:nvSpPr>
          <p:cNvPr id="13" name="Rectangle 12">
            <a:extLst>
              <a:ext uri="{FF2B5EF4-FFF2-40B4-BE49-F238E27FC236}">
                <a16:creationId xmlns:a16="http://schemas.microsoft.com/office/drawing/2014/main" id="{7B1663A2-85DD-3745-9E4C-9DFFA97320E4}"/>
              </a:ext>
            </a:extLst>
          </p:cNvPr>
          <p:cNvSpPr/>
          <p:nvPr/>
        </p:nvSpPr>
        <p:spPr>
          <a:xfrm>
            <a:off x="5562600" y="4191000"/>
            <a:ext cx="685800" cy="685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solidFill>
                  <a:schemeClr val="tx1"/>
                </a:solidFill>
              </a:rPr>
              <a:t>4</a:t>
            </a:r>
          </a:p>
        </p:txBody>
      </p:sp>
      <p:sp>
        <p:nvSpPr>
          <p:cNvPr id="14" name="Rectangle 13">
            <a:extLst>
              <a:ext uri="{FF2B5EF4-FFF2-40B4-BE49-F238E27FC236}">
                <a16:creationId xmlns:a16="http://schemas.microsoft.com/office/drawing/2014/main" id="{BE9B3872-C2E5-4247-8944-DFE24267445D}"/>
              </a:ext>
            </a:extLst>
          </p:cNvPr>
          <p:cNvSpPr/>
          <p:nvPr/>
        </p:nvSpPr>
        <p:spPr>
          <a:xfrm>
            <a:off x="6553200" y="4191000"/>
            <a:ext cx="685800" cy="685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solidFill>
                  <a:schemeClr val="tx1"/>
                </a:solidFill>
              </a:rPr>
              <a:t>2</a:t>
            </a:r>
          </a:p>
        </p:txBody>
      </p:sp>
      <p:sp>
        <p:nvSpPr>
          <p:cNvPr id="15" name="Rectangle 14">
            <a:extLst>
              <a:ext uri="{FF2B5EF4-FFF2-40B4-BE49-F238E27FC236}">
                <a16:creationId xmlns:a16="http://schemas.microsoft.com/office/drawing/2014/main" id="{B27559FB-5D9F-FC42-86A2-4A1D95B14ED3}"/>
              </a:ext>
            </a:extLst>
          </p:cNvPr>
          <p:cNvSpPr/>
          <p:nvPr/>
        </p:nvSpPr>
        <p:spPr>
          <a:xfrm>
            <a:off x="7543800" y="4191000"/>
            <a:ext cx="685800" cy="685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solidFill>
                  <a:schemeClr val="tx1"/>
                </a:solidFill>
              </a:rPr>
              <a:t>1</a:t>
            </a:r>
          </a:p>
        </p:txBody>
      </p:sp>
      <p:sp>
        <p:nvSpPr>
          <p:cNvPr id="5" name="7-Point Star 4">
            <a:extLst>
              <a:ext uri="{FF2B5EF4-FFF2-40B4-BE49-F238E27FC236}">
                <a16:creationId xmlns:a16="http://schemas.microsoft.com/office/drawing/2014/main" id="{11EE43E5-E08E-C440-BD73-44DCF33A3374}"/>
              </a:ext>
            </a:extLst>
          </p:cNvPr>
          <p:cNvSpPr/>
          <p:nvPr/>
        </p:nvSpPr>
        <p:spPr>
          <a:xfrm>
            <a:off x="3305629" y="5303838"/>
            <a:ext cx="2133600" cy="1270054"/>
          </a:xfrm>
          <a:prstGeom prst="star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dirty="0">
                <a:solidFill>
                  <a:schemeClr val="tx1"/>
                </a:solidFill>
              </a:rPr>
              <a:t>255</a:t>
            </a:r>
          </a:p>
        </p:txBody>
      </p:sp>
    </p:spTree>
    <p:extLst>
      <p:ext uri="{BB962C8B-B14F-4D97-AF65-F5344CB8AC3E}">
        <p14:creationId xmlns:p14="http://schemas.microsoft.com/office/powerpoint/2010/main" val="43911852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Rectangle 2"/>
          <p:cNvSpPr>
            <a:spLocks noGrp="1" noChangeArrowheads="1"/>
          </p:cNvSpPr>
          <p:nvPr>
            <p:ph type="title"/>
          </p:nvPr>
        </p:nvSpPr>
        <p:spPr/>
        <p:txBody>
          <a:bodyPr>
            <a:normAutofit/>
          </a:bodyPr>
          <a:lstStyle/>
          <a:p>
            <a:r>
              <a:rPr lang="en-US" altLang="x-none" i="1" dirty="0"/>
              <a:t>Who's HUNGRY FOR A BYTE?</a:t>
            </a:r>
            <a:endParaRPr lang="en-US" altLang="x-none" dirty="0"/>
          </a:p>
        </p:txBody>
      </p:sp>
      <p:sp>
        <p:nvSpPr>
          <p:cNvPr id="3" name="Content Placeholder 2">
            <a:extLst>
              <a:ext uri="{FF2B5EF4-FFF2-40B4-BE49-F238E27FC236}">
                <a16:creationId xmlns:a16="http://schemas.microsoft.com/office/drawing/2014/main" id="{1BF54352-B40F-A749-920D-CA852B71A541}"/>
              </a:ext>
            </a:extLst>
          </p:cNvPr>
          <p:cNvSpPr>
            <a:spLocks noGrp="1"/>
          </p:cNvSpPr>
          <p:nvPr>
            <p:ph idx="1"/>
          </p:nvPr>
        </p:nvSpPr>
        <p:spPr/>
        <p:txBody>
          <a:bodyPr>
            <a:normAutofit/>
          </a:bodyPr>
          <a:lstStyle/>
          <a:p>
            <a:endParaRPr lang="en-US" b="1" dirty="0"/>
          </a:p>
          <a:p>
            <a:endParaRPr lang="en-US" b="1" dirty="0"/>
          </a:p>
          <a:p>
            <a:endParaRPr lang="en-US" b="1" dirty="0"/>
          </a:p>
          <a:p>
            <a:r>
              <a:rPr lang="en-US" b="1" dirty="0"/>
              <a:t>FUN FACT: What is half of a BYTE called?</a:t>
            </a:r>
          </a:p>
          <a:p>
            <a:pPr lvl="1"/>
            <a:r>
              <a:rPr lang="en-US" b="1" dirty="0"/>
              <a:t>It's actually called a NIBBLE !!  *LOL* </a:t>
            </a:r>
          </a:p>
        </p:txBody>
      </p:sp>
    </p:spTree>
    <p:extLst>
      <p:ext uri="{BB962C8B-B14F-4D97-AF65-F5344CB8AC3E}">
        <p14:creationId xmlns:p14="http://schemas.microsoft.com/office/powerpoint/2010/main" val="230713033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CFBC85-D344-8E4C-84C1-AA340209B42C}"/>
              </a:ext>
            </a:extLst>
          </p:cNvPr>
          <p:cNvSpPr>
            <a:spLocks noGrp="1"/>
          </p:cNvSpPr>
          <p:nvPr>
            <p:ph type="title"/>
          </p:nvPr>
        </p:nvSpPr>
        <p:spPr/>
        <p:txBody>
          <a:bodyPr/>
          <a:lstStyle/>
          <a:p>
            <a:r>
              <a:rPr lang="en-US" dirty="0"/>
              <a:t>EXERCISE: REPEAT AFTER ME</a:t>
            </a:r>
          </a:p>
        </p:txBody>
      </p:sp>
      <p:sp>
        <p:nvSpPr>
          <p:cNvPr id="3" name="Content Placeholder 2">
            <a:extLst>
              <a:ext uri="{FF2B5EF4-FFF2-40B4-BE49-F238E27FC236}">
                <a16:creationId xmlns:a16="http://schemas.microsoft.com/office/drawing/2014/main" id="{66074B99-FBC6-0C4E-8233-2842E11AB933}"/>
              </a:ext>
            </a:extLst>
          </p:cNvPr>
          <p:cNvSpPr>
            <a:spLocks noGrp="1"/>
          </p:cNvSpPr>
          <p:nvPr>
            <p:ph idx="1"/>
          </p:nvPr>
        </p:nvSpPr>
        <p:spPr>
          <a:xfrm>
            <a:off x="304800" y="1554163"/>
            <a:ext cx="8686800" cy="1874838"/>
          </a:xfrm>
        </p:spPr>
        <p:txBody>
          <a:bodyPr/>
          <a:lstStyle/>
          <a:p>
            <a:r>
              <a:rPr lang="en-US" dirty="0"/>
              <a:t>Let's try some exercises:</a:t>
            </a:r>
          </a:p>
          <a:p>
            <a:r>
              <a:rPr lang="en-US" dirty="0"/>
              <a:t>With a reminder of what the bits are 'worth' below, try writing out these numbers in binary:</a:t>
            </a:r>
          </a:p>
          <a:p>
            <a:endParaRPr lang="en-US" dirty="0"/>
          </a:p>
        </p:txBody>
      </p:sp>
      <p:sp>
        <p:nvSpPr>
          <p:cNvPr id="4" name="TextBox 3">
            <a:extLst>
              <a:ext uri="{FF2B5EF4-FFF2-40B4-BE49-F238E27FC236}">
                <a16:creationId xmlns:a16="http://schemas.microsoft.com/office/drawing/2014/main" id="{E9EDAC15-B48B-964C-B540-26A40664F081}"/>
              </a:ext>
            </a:extLst>
          </p:cNvPr>
          <p:cNvSpPr txBox="1"/>
          <p:nvPr/>
        </p:nvSpPr>
        <p:spPr>
          <a:xfrm>
            <a:off x="4368800" y="1872343"/>
            <a:ext cx="184731" cy="369332"/>
          </a:xfrm>
          <a:prstGeom prst="rect">
            <a:avLst/>
          </a:prstGeom>
          <a:noFill/>
        </p:spPr>
        <p:txBody>
          <a:bodyPr wrap="none" rtlCol="0">
            <a:spAutoFit/>
          </a:bodyPr>
          <a:lstStyle/>
          <a:p>
            <a:endParaRPr lang="en-US" dirty="0"/>
          </a:p>
        </p:txBody>
      </p:sp>
      <p:grpSp>
        <p:nvGrpSpPr>
          <p:cNvPr id="5" name="Group 4">
            <a:extLst>
              <a:ext uri="{FF2B5EF4-FFF2-40B4-BE49-F238E27FC236}">
                <a16:creationId xmlns:a16="http://schemas.microsoft.com/office/drawing/2014/main" id="{B4D20316-B847-2D40-8EE8-740EEDDAC9FC}"/>
              </a:ext>
            </a:extLst>
          </p:cNvPr>
          <p:cNvGrpSpPr/>
          <p:nvPr/>
        </p:nvGrpSpPr>
        <p:grpSpPr>
          <a:xfrm>
            <a:off x="838200" y="3286593"/>
            <a:ext cx="7620000" cy="685800"/>
            <a:chOff x="838200" y="5029200"/>
            <a:chExt cx="7620000" cy="685800"/>
          </a:xfrm>
        </p:grpSpPr>
        <p:sp>
          <p:nvSpPr>
            <p:cNvPr id="7" name="Rectangle 6">
              <a:extLst>
                <a:ext uri="{FF2B5EF4-FFF2-40B4-BE49-F238E27FC236}">
                  <a16:creationId xmlns:a16="http://schemas.microsoft.com/office/drawing/2014/main" id="{E1004656-2BDD-9442-A2AB-BF681916B533}"/>
                </a:ext>
              </a:extLst>
            </p:cNvPr>
            <p:cNvSpPr/>
            <p:nvPr/>
          </p:nvSpPr>
          <p:spPr>
            <a:xfrm>
              <a:off x="838200" y="5029200"/>
              <a:ext cx="685800" cy="685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solidFill>
                    <a:schemeClr val="tx1"/>
                  </a:solidFill>
                </a:rPr>
                <a:t>128</a:t>
              </a:r>
            </a:p>
          </p:txBody>
        </p:sp>
        <p:sp>
          <p:nvSpPr>
            <p:cNvPr id="8" name="Rectangle 7">
              <a:extLst>
                <a:ext uri="{FF2B5EF4-FFF2-40B4-BE49-F238E27FC236}">
                  <a16:creationId xmlns:a16="http://schemas.microsoft.com/office/drawing/2014/main" id="{5FACC339-E297-B348-A29D-8E42F030BC58}"/>
                </a:ext>
              </a:extLst>
            </p:cNvPr>
            <p:cNvSpPr/>
            <p:nvPr/>
          </p:nvSpPr>
          <p:spPr>
            <a:xfrm>
              <a:off x="1828800" y="5029200"/>
              <a:ext cx="685800" cy="685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solidFill>
                    <a:schemeClr val="tx1"/>
                  </a:solidFill>
                </a:rPr>
                <a:t>64</a:t>
              </a:r>
            </a:p>
          </p:txBody>
        </p:sp>
        <p:sp>
          <p:nvSpPr>
            <p:cNvPr id="9" name="Rectangle 8">
              <a:extLst>
                <a:ext uri="{FF2B5EF4-FFF2-40B4-BE49-F238E27FC236}">
                  <a16:creationId xmlns:a16="http://schemas.microsoft.com/office/drawing/2014/main" id="{B46FC1AF-E67A-0643-B0E3-ADF2160A01BA}"/>
                </a:ext>
              </a:extLst>
            </p:cNvPr>
            <p:cNvSpPr/>
            <p:nvPr/>
          </p:nvSpPr>
          <p:spPr>
            <a:xfrm>
              <a:off x="2819400" y="5029200"/>
              <a:ext cx="685800" cy="685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solidFill>
                    <a:schemeClr val="tx1"/>
                  </a:solidFill>
                </a:rPr>
                <a:t>32</a:t>
              </a:r>
            </a:p>
          </p:txBody>
        </p:sp>
        <p:sp>
          <p:nvSpPr>
            <p:cNvPr id="10" name="Rectangle 9">
              <a:extLst>
                <a:ext uri="{FF2B5EF4-FFF2-40B4-BE49-F238E27FC236}">
                  <a16:creationId xmlns:a16="http://schemas.microsoft.com/office/drawing/2014/main" id="{A214CF7E-9C58-1C49-9FCD-9A9EFE30E736}"/>
                </a:ext>
              </a:extLst>
            </p:cNvPr>
            <p:cNvSpPr/>
            <p:nvPr/>
          </p:nvSpPr>
          <p:spPr>
            <a:xfrm>
              <a:off x="3810000" y="5029200"/>
              <a:ext cx="685800" cy="685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solidFill>
                    <a:schemeClr val="tx1"/>
                  </a:solidFill>
                </a:rPr>
                <a:t>16</a:t>
              </a:r>
            </a:p>
          </p:txBody>
        </p:sp>
        <p:sp>
          <p:nvSpPr>
            <p:cNvPr id="11" name="Rectangle 10">
              <a:extLst>
                <a:ext uri="{FF2B5EF4-FFF2-40B4-BE49-F238E27FC236}">
                  <a16:creationId xmlns:a16="http://schemas.microsoft.com/office/drawing/2014/main" id="{77F0A24D-7DB4-604E-AE82-97A0936E3AF3}"/>
                </a:ext>
              </a:extLst>
            </p:cNvPr>
            <p:cNvSpPr/>
            <p:nvPr/>
          </p:nvSpPr>
          <p:spPr>
            <a:xfrm>
              <a:off x="4800600" y="5029200"/>
              <a:ext cx="685800" cy="685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solidFill>
                    <a:schemeClr val="tx1"/>
                  </a:solidFill>
                </a:rPr>
                <a:t>8</a:t>
              </a:r>
            </a:p>
          </p:txBody>
        </p:sp>
        <p:sp>
          <p:nvSpPr>
            <p:cNvPr id="12" name="Rectangle 11">
              <a:extLst>
                <a:ext uri="{FF2B5EF4-FFF2-40B4-BE49-F238E27FC236}">
                  <a16:creationId xmlns:a16="http://schemas.microsoft.com/office/drawing/2014/main" id="{B60B4BA3-7625-6B4F-B224-351922F7D53F}"/>
                </a:ext>
              </a:extLst>
            </p:cNvPr>
            <p:cNvSpPr/>
            <p:nvPr/>
          </p:nvSpPr>
          <p:spPr>
            <a:xfrm>
              <a:off x="5791200" y="5029200"/>
              <a:ext cx="685800" cy="685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solidFill>
                    <a:schemeClr val="tx1"/>
                  </a:solidFill>
                </a:rPr>
                <a:t>4</a:t>
              </a:r>
            </a:p>
          </p:txBody>
        </p:sp>
        <p:sp>
          <p:nvSpPr>
            <p:cNvPr id="13" name="Rectangle 12">
              <a:extLst>
                <a:ext uri="{FF2B5EF4-FFF2-40B4-BE49-F238E27FC236}">
                  <a16:creationId xmlns:a16="http://schemas.microsoft.com/office/drawing/2014/main" id="{ACC5121B-8CB5-0243-AD64-6913B459FE62}"/>
                </a:ext>
              </a:extLst>
            </p:cNvPr>
            <p:cNvSpPr/>
            <p:nvPr/>
          </p:nvSpPr>
          <p:spPr>
            <a:xfrm>
              <a:off x="6781800" y="5029200"/>
              <a:ext cx="685800" cy="685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solidFill>
                    <a:schemeClr val="tx1"/>
                  </a:solidFill>
                </a:rPr>
                <a:t>2</a:t>
              </a:r>
            </a:p>
          </p:txBody>
        </p:sp>
        <p:sp>
          <p:nvSpPr>
            <p:cNvPr id="14" name="Rectangle 13">
              <a:extLst>
                <a:ext uri="{FF2B5EF4-FFF2-40B4-BE49-F238E27FC236}">
                  <a16:creationId xmlns:a16="http://schemas.microsoft.com/office/drawing/2014/main" id="{0C68B9F4-D881-9447-80E1-3BFD57E5DFF1}"/>
                </a:ext>
              </a:extLst>
            </p:cNvPr>
            <p:cNvSpPr/>
            <p:nvPr/>
          </p:nvSpPr>
          <p:spPr>
            <a:xfrm>
              <a:off x="7772400" y="5029200"/>
              <a:ext cx="685800" cy="685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solidFill>
                    <a:schemeClr val="tx1"/>
                  </a:solidFill>
                </a:rPr>
                <a:t>1</a:t>
              </a:r>
            </a:p>
          </p:txBody>
        </p:sp>
      </p:grpSp>
      <p:sp>
        <p:nvSpPr>
          <p:cNvPr id="15" name="Content Placeholder 2">
            <a:extLst>
              <a:ext uri="{FF2B5EF4-FFF2-40B4-BE49-F238E27FC236}">
                <a16:creationId xmlns:a16="http://schemas.microsoft.com/office/drawing/2014/main" id="{765309B6-B2E1-A14E-87D3-646D0E35F91D}"/>
              </a:ext>
            </a:extLst>
          </p:cNvPr>
          <p:cNvSpPr txBox="1">
            <a:spLocks/>
          </p:cNvSpPr>
          <p:nvPr/>
        </p:nvSpPr>
        <p:spPr>
          <a:xfrm>
            <a:off x="820057" y="4715057"/>
            <a:ext cx="1611086" cy="560723"/>
          </a:xfrm>
          <a:prstGeom prst="rect">
            <a:avLst/>
          </a:prstGeom>
        </p:spPr>
        <p:txBody>
          <a:bodyPr vert="horz">
            <a:normAutofit/>
          </a:bodyPr>
          <a:lstStyle>
            <a:lvl1pPr marL="342900" indent="-342900" algn="l" rtl="0" eaLnBrk="1" latinLnBrk="0" hangingPunct="1">
              <a:spcBef>
                <a:spcPct val="20000"/>
              </a:spcBef>
              <a:buClr>
                <a:schemeClr val="accent1"/>
              </a:buClr>
              <a:buSzPct val="70000"/>
              <a:buFont typeface="Wingdings 2"/>
              <a:buChar char=""/>
              <a:defRPr sz="3200" kern="1200">
                <a:solidFill>
                  <a:schemeClr val="tx2"/>
                </a:solidFill>
                <a:latin typeface="+mn-lt"/>
                <a:ea typeface="+mn-ea"/>
                <a:cs typeface="+mn-cs"/>
              </a:defRPr>
            </a:lvl1pPr>
            <a:lvl2pPr marL="742950" indent="-285750" algn="l" rtl="0" eaLnBrk="1" latinLnBrk="0" hangingPunct="1">
              <a:spcBef>
                <a:spcPct val="20000"/>
              </a:spcBef>
              <a:buClr>
                <a:schemeClr val="accent1"/>
              </a:buClr>
              <a:buSzPct val="70000"/>
              <a:buFont typeface="Wingdings 2"/>
              <a:buChar char=""/>
              <a:defRPr sz="2800" kern="1200">
                <a:solidFill>
                  <a:schemeClr val="tx2"/>
                </a:solidFill>
                <a:latin typeface="+mn-lt"/>
                <a:ea typeface="+mn-ea"/>
                <a:cs typeface="+mn-cs"/>
              </a:defRPr>
            </a:lvl2pPr>
            <a:lvl3pPr marL="1143000" indent="-228600" algn="l" rtl="0" eaLnBrk="1" latinLnBrk="0" hangingPunct="1">
              <a:spcBef>
                <a:spcPct val="20000"/>
              </a:spcBef>
              <a:buClr>
                <a:schemeClr val="accent1"/>
              </a:buClr>
              <a:buSzPct val="70000"/>
              <a:buFont typeface="Wingdings 2"/>
              <a:buChar char=""/>
              <a:defRPr sz="2400" kern="1200">
                <a:solidFill>
                  <a:schemeClr val="tx2"/>
                </a:solidFill>
                <a:latin typeface="+mn-lt"/>
                <a:ea typeface="+mn-ea"/>
                <a:cs typeface="+mn-cs"/>
              </a:defRPr>
            </a:lvl3pPr>
            <a:lvl4pPr marL="1600200" indent="-228600" algn="l" rtl="0" eaLnBrk="1" latinLnBrk="0" hangingPunct="1">
              <a:spcBef>
                <a:spcPct val="20000"/>
              </a:spcBef>
              <a:buClr>
                <a:schemeClr val="accent1"/>
              </a:buClr>
              <a:buSzPct val="70000"/>
              <a:buFont typeface="Wingdings 2"/>
              <a:buChar char=""/>
              <a:defRPr sz="2000" kern="1200">
                <a:solidFill>
                  <a:schemeClr val="tx2"/>
                </a:solidFill>
                <a:latin typeface="+mn-lt"/>
                <a:ea typeface="+mn-ea"/>
                <a:cs typeface="+mn-cs"/>
              </a:defRPr>
            </a:lvl4pPr>
            <a:lvl5pPr marL="2057400" indent="-228600" algn="l" rtl="0" eaLnBrk="1" latinLnBrk="0" hangingPunct="1">
              <a:spcBef>
                <a:spcPct val="20000"/>
              </a:spcBef>
              <a:buClr>
                <a:schemeClr val="accent1"/>
              </a:buClr>
              <a:buSzPct val="60000"/>
              <a:buFont typeface="Wingdings 2"/>
              <a:buChar char=""/>
              <a:defRPr sz="1800" kern="1200">
                <a:solidFill>
                  <a:schemeClr val="tx2"/>
                </a:solidFill>
                <a:latin typeface="+mn-lt"/>
                <a:ea typeface="+mn-ea"/>
                <a:cs typeface="+mn-cs"/>
              </a:defRPr>
            </a:lvl5pPr>
            <a:lvl6pPr marL="2514600" indent="-228600" algn="l" rtl="0" eaLnBrk="1" latinLnBrk="0" hangingPunct="1">
              <a:spcBef>
                <a:spcPct val="20000"/>
              </a:spcBef>
              <a:buClr>
                <a:schemeClr val="accent1"/>
              </a:buClr>
              <a:buSzPct val="60000"/>
              <a:buFont typeface="Wingdings 2"/>
              <a:buChar char=""/>
              <a:defRPr sz="1800" kern="1200">
                <a:solidFill>
                  <a:schemeClr val="tx2"/>
                </a:solidFill>
                <a:latin typeface="+mn-lt"/>
                <a:ea typeface="+mn-ea"/>
                <a:cs typeface="+mn-cs"/>
              </a:defRPr>
            </a:lvl6pPr>
            <a:lvl7pPr marL="2971800" indent="-228600" algn="l" rtl="0" eaLnBrk="1" latinLnBrk="0" hangingPunct="1">
              <a:spcBef>
                <a:spcPct val="20000"/>
              </a:spcBef>
              <a:buClr>
                <a:schemeClr val="accent1"/>
              </a:buClr>
              <a:buSzPct val="60000"/>
              <a:buFont typeface="Wingdings 2"/>
              <a:buChar char=""/>
              <a:defRPr sz="1600" kern="1200">
                <a:solidFill>
                  <a:schemeClr val="tx2"/>
                </a:solidFill>
                <a:latin typeface="+mn-lt"/>
                <a:ea typeface="+mn-ea"/>
                <a:cs typeface="+mn-cs"/>
              </a:defRPr>
            </a:lvl7pPr>
            <a:lvl8pPr marL="3429000" indent="-228600" algn="l" rtl="0" eaLnBrk="1" latinLnBrk="0" hangingPunct="1">
              <a:spcBef>
                <a:spcPct val="20000"/>
              </a:spcBef>
              <a:buClr>
                <a:schemeClr val="accent1"/>
              </a:buClr>
              <a:buSzPct val="60000"/>
              <a:buFont typeface="Wingdings 2"/>
              <a:buChar char=""/>
              <a:defRPr sz="1600" kern="1200" baseline="0">
                <a:solidFill>
                  <a:schemeClr val="tx2"/>
                </a:solidFill>
                <a:latin typeface="+mn-lt"/>
                <a:ea typeface="+mn-ea"/>
                <a:cs typeface="+mn-cs"/>
              </a:defRPr>
            </a:lvl8pPr>
            <a:lvl9pPr marL="3886200" indent="-228600" algn="l" rtl="0" eaLnBrk="1" latinLnBrk="0" hangingPunct="1">
              <a:spcBef>
                <a:spcPct val="20000"/>
              </a:spcBef>
              <a:buClr>
                <a:schemeClr val="accent1"/>
              </a:buClr>
              <a:buSzPct val="60000"/>
              <a:buFont typeface="Wingdings 2"/>
              <a:buChar char=""/>
              <a:defRPr sz="1400" kern="1200" baseline="0">
                <a:solidFill>
                  <a:schemeClr val="tx2"/>
                </a:solidFill>
                <a:latin typeface="+mn-lt"/>
                <a:ea typeface="+mn-ea"/>
                <a:cs typeface="+mn-cs"/>
              </a:defRPr>
            </a:lvl9pPr>
          </a:lstStyle>
          <a:p>
            <a:pPr marL="457200" lvl="1" indent="0">
              <a:buNone/>
            </a:pPr>
            <a:r>
              <a:rPr lang="en-US" dirty="0"/>
              <a:t>10</a:t>
            </a:r>
          </a:p>
        </p:txBody>
      </p:sp>
      <p:sp>
        <p:nvSpPr>
          <p:cNvPr id="6" name="TextBox 5">
            <a:extLst>
              <a:ext uri="{FF2B5EF4-FFF2-40B4-BE49-F238E27FC236}">
                <a16:creationId xmlns:a16="http://schemas.microsoft.com/office/drawing/2014/main" id="{3F2AD768-D1F9-B447-A688-33030CA3386A}"/>
              </a:ext>
            </a:extLst>
          </p:cNvPr>
          <p:cNvSpPr txBox="1"/>
          <p:nvPr/>
        </p:nvSpPr>
        <p:spPr>
          <a:xfrm>
            <a:off x="5007429" y="4064000"/>
            <a:ext cx="3371436" cy="461665"/>
          </a:xfrm>
          <a:prstGeom prst="rect">
            <a:avLst/>
          </a:prstGeom>
          <a:noFill/>
        </p:spPr>
        <p:txBody>
          <a:bodyPr wrap="none" rtlCol="0">
            <a:spAutoFit/>
          </a:bodyPr>
          <a:lstStyle/>
          <a:p>
            <a:r>
              <a:rPr lang="en-US" sz="2400" b="1" dirty="0"/>
              <a:t>1          0           1          0</a:t>
            </a:r>
          </a:p>
        </p:txBody>
      </p:sp>
      <p:sp>
        <p:nvSpPr>
          <p:cNvPr id="20" name="Content Placeholder 2">
            <a:extLst>
              <a:ext uri="{FF2B5EF4-FFF2-40B4-BE49-F238E27FC236}">
                <a16:creationId xmlns:a16="http://schemas.microsoft.com/office/drawing/2014/main" id="{379E93F1-ADA3-7A4F-BAB0-D28735D71F07}"/>
              </a:ext>
            </a:extLst>
          </p:cNvPr>
          <p:cNvSpPr txBox="1">
            <a:spLocks/>
          </p:cNvSpPr>
          <p:nvPr/>
        </p:nvSpPr>
        <p:spPr>
          <a:xfrm>
            <a:off x="2206785" y="4693812"/>
            <a:ext cx="1933783" cy="610025"/>
          </a:xfrm>
          <a:prstGeom prst="rect">
            <a:avLst/>
          </a:prstGeom>
        </p:spPr>
        <p:txBody>
          <a:bodyPr vert="horz">
            <a:normAutofit/>
          </a:bodyPr>
          <a:lstStyle>
            <a:lvl1pPr marL="342900" indent="-342900" algn="l" rtl="0" eaLnBrk="1" latinLnBrk="0" hangingPunct="1">
              <a:spcBef>
                <a:spcPct val="20000"/>
              </a:spcBef>
              <a:buClr>
                <a:schemeClr val="accent1"/>
              </a:buClr>
              <a:buSzPct val="70000"/>
              <a:buFont typeface="Wingdings 2"/>
              <a:buChar char=""/>
              <a:defRPr sz="3200" kern="1200">
                <a:solidFill>
                  <a:schemeClr val="tx2"/>
                </a:solidFill>
                <a:latin typeface="+mn-lt"/>
                <a:ea typeface="+mn-ea"/>
                <a:cs typeface="+mn-cs"/>
              </a:defRPr>
            </a:lvl1pPr>
            <a:lvl2pPr marL="742950" indent="-285750" algn="l" rtl="0" eaLnBrk="1" latinLnBrk="0" hangingPunct="1">
              <a:spcBef>
                <a:spcPct val="20000"/>
              </a:spcBef>
              <a:buClr>
                <a:schemeClr val="accent1"/>
              </a:buClr>
              <a:buSzPct val="70000"/>
              <a:buFont typeface="Wingdings 2"/>
              <a:buChar char=""/>
              <a:defRPr sz="2800" kern="1200">
                <a:solidFill>
                  <a:schemeClr val="tx2"/>
                </a:solidFill>
                <a:latin typeface="+mn-lt"/>
                <a:ea typeface="+mn-ea"/>
                <a:cs typeface="+mn-cs"/>
              </a:defRPr>
            </a:lvl2pPr>
            <a:lvl3pPr marL="1143000" indent="-228600" algn="l" rtl="0" eaLnBrk="1" latinLnBrk="0" hangingPunct="1">
              <a:spcBef>
                <a:spcPct val="20000"/>
              </a:spcBef>
              <a:buClr>
                <a:schemeClr val="accent1"/>
              </a:buClr>
              <a:buSzPct val="70000"/>
              <a:buFont typeface="Wingdings 2"/>
              <a:buChar char=""/>
              <a:defRPr sz="2400" kern="1200">
                <a:solidFill>
                  <a:schemeClr val="tx2"/>
                </a:solidFill>
                <a:latin typeface="+mn-lt"/>
                <a:ea typeface="+mn-ea"/>
                <a:cs typeface="+mn-cs"/>
              </a:defRPr>
            </a:lvl3pPr>
            <a:lvl4pPr marL="1600200" indent="-228600" algn="l" rtl="0" eaLnBrk="1" latinLnBrk="0" hangingPunct="1">
              <a:spcBef>
                <a:spcPct val="20000"/>
              </a:spcBef>
              <a:buClr>
                <a:schemeClr val="accent1"/>
              </a:buClr>
              <a:buSzPct val="70000"/>
              <a:buFont typeface="Wingdings 2"/>
              <a:buChar char=""/>
              <a:defRPr sz="2000" kern="1200">
                <a:solidFill>
                  <a:schemeClr val="tx2"/>
                </a:solidFill>
                <a:latin typeface="+mn-lt"/>
                <a:ea typeface="+mn-ea"/>
                <a:cs typeface="+mn-cs"/>
              </a:defRPr>
            </a:lvl4pPr>
            <a:lvl5pPr marL="2057400" indent="-228600" algn="l" rtl="0" eaLnBrk="1" latinLnBrk="0" hangingPunct="1">
              <a:spcBef>
                <a:spcPct val="20000"/>
              </a:spcBef>
              <a:buClr>
                <a:schemeClr val="accent1"/>
              </a:buClr>
              <a:buSzPct val="60000"/>
              <a:buFont typeface="Wingdings 2"/>
              <a:buChar char=""/>
              <a:defRPr sz="1800" kern="1200">
                <a:solidFill>
                  <a:schemeClr val="tx2"/>
                </a:solidFill>
                <a:latin typeface="+mn-lt"/>
                <a:ea typeface="+mn-ea"/>
                <a:cs typeface="+mn-cs"/>
              </a:defRPr>
            </a:lvl5pPr>
            <a:lvl6pPr marL="2514600" indent="-228600" algn="l" rtl="0" eaLnBrk="1" latinLnBrk="0" hangingPunct="1">
              <a:spcBef>
                <a:spcPct val="20000"/>
              </a:spcBef>
              <a:buClr>
                <a:schemeClr val="accent1"/>
              </a:buClr>
              <a:buSzPct val="60000"/>
              <a:buFont typeface="Wingdings 2"/>
              <a:buChar char=""/>
              <a:defRPr sz="1800" kern="1200">
                <a:solidFill>
                  <a:schemeClr val="tx2"/>
                </a:solidFill>
                <a:latin typeface="+mn-lt"/>
                <a:ea typeface="+mn-ea"/>
                <a:cs typeface="+mn-cs"/>
              </a:defRPr>
            </a:lvl6pPr>
            <a:lvl7pPr marL="2971800" indent="-228600" algn="l" rtl="0" eaLnBrk="1" latinLnBrk="0" hangingPunct="1">
              <a:spcBef>
                <a:spcPct val="20000"/>
              </a:spcBef>
              <a:buClr>
                <a:schemeClr val="accent1"/>
              </a:buClr>
              <a:buSzPct val="60000"/>
              <a:buFont typeface="Wingdings 2"/>
              <a:buChar char=""/>
              <a:defRPr sz="1600" kern="1200">
                <a:solidFill>
                  <a:schemeClr val="tx2"/>
                </a:solidFill>
                <a:latin typeface="+mn-lt"/>
                <a:ea typeface="+mn-ea"/>
                <a:cs typeface="+mn-cs"/>
              </a:defRPr>
            </a:lvl7pPr>
            <a:lvl8pPr marL="3429000" indent="-228600" algn="l" rtl="0" eaLnBrk="1" latinLnBrk="0" hangingPunct="1">
              <a:spcBef>
                <a:spcPct val="20000"/>
              </a:spcBef>
              <a:buClr>
                <a:schemeClr val="accent1"/>
              </a:buClr>
              <a:buSzPct val="60000"/>
              <a:buFont typeface="Wingdings 2"/>
              <a:buChar char=""/>
              <a:defRPr sz="1600" kern="1200" baseline="0">
                <a:solidFill>
                  <a:schemeClr val="tx2"/>
                </a:solidFill>
                <a:latin typeface="+mn-lt"/>
                <a:ea typeface="+mn-ea"/>
                <a:cs typeface="+mn-cs"/>
              </a:defRPr>
            </a:lvl8pPr>
            <a:lvl9pPr marL="3886200" indent="-228600" algn="l" rtl="0" eaLnBrk="1" latinLnBrk="0" hangingPunct="1">
              <a:spcBef>
                <a:spcPct val="20000"/>
              </a:spcBef>
              <a:buClr>
                <a:schemeClr val="accent1"/>
              </a:buClr>
              <a:buSzPct val="60000"/>
              <a:buFont typeface="Wingdings 2"/>
              <a:buChar char=""/>
              <a:defRPr sz="1400" kern="1200" baseline="0">
                <a:solidFill>
                  <a:schemeClr val="tx2"/>
                </a:solidFill>
                <a:latin typeface="+mn-lt"/>
                <a:ea typeface="+mn-ea"/>
                <a:cs typeface="+mn-cs"/>
              </a:defRPr>
            </a:lvl9pPr>
          </a:lstStyle>
          <a:p>
            <a:pPr marL="0" indent="0">
              <a:buNone/>
            </a:pPr>
            <a:r>
              <a:rPr lang="en-US" dirty="0"/>
              <a:t>= 0101B</a:t>
            </a:r>
          </a:p>
        </p:txBody>
      </p:sp>
    </p:spTree>
    <p:extLst>
      <p:ext uri="{BB962C8B-B14F-4D97-AF65-F5344CB8AC3E}">
        <p14:creationId xmlns:p14="http://schemas.microsoft.com/office/powerpoint/2010/main" val="8437714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6" grpId="0"/>
      <p:bldP spid="20"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CFBC85-D344-8E4C-84C1-AA340209B42C}"/>
              </a:ext>
            </a:extLst>
          </p:cNvPr>
          <p:cNvSpPr>
            <a:spLocks noGrp="1"/>
          </p:cNvSpPr>
          <p:nvPr>
            <p:ph type="title"/>
          </p:nvPr>
        </p:nvSpPr>
        <p:spPr/>
        <p:txBody>
          <a:bodyPr/>
          <a:lstStyle/>
          <a:p>
            <a:r>
              <a:rPr lang="en-US" dirty="0"/>
              <a:t>EXERCISE: REPEAT AFTER ME</a:t>
            </a:r>
          </a:p>
        </p:txBody>
      </p:sp>
      <p:sp>
        <p:nvSpPr>
          <p:cNvPr id="3" name="Content Placeholder 2">
            <a:extLst>
              <a:ext uri="{FF2B5EF4-FFF2-40B4-BE49-F238E27FC236}">
                <a16:creationId xmlns:a16="http://schemas.microsoft.com/office/drawing/2014/main" id="{66074B99-FBC6-0C4E-8233-2842E11AB933}"/>
              </a:ext>
            </a:extLst>
          </p:cNvPr>
          <p:cNvSpPr>
            <a:spLocks noGrp="1"/>
          </p:cNvSpPr>
          <p:nvPr>
            <p:ph idx="1"/>
          </p:nvPr>
        </p:nvSpPr>
        <p:spPr>
          <a:xfrm>
            <a:off x="304800" y="1554163"/>
            <a:ext cx="8686800" cy="1874838"/>
          </a:xfrm>
        </p:spPr>
        <p:txBody>
          <a:bodyPr/>
          <a:lstStyle/>
          <a:p>
            <a:r>
              <a:rPr lang="en-US" dirty="0"/>
              <a:t>Let's try some exercises:</a:t>
            </a:r>
          </a:p>
          <a:p>
            <a:r>
              <a:rPr lang="en-US" dirty="0"/>
              <a:t>With a reminder of what the bits are 'worth' below, try writing out these numbers in binary:</a:t>
            </a:r>
          </a:p>
          <a:p>
            <a:endParaRPr lang="en-US" dirty="0"/>
          </a:p>
        </p:txBody>
      </p:sp>
      <p:sp>
        <p:nvSpPr>
          <p:cNvPr id="4" name="TextBox 3">
            <a:extLst>
              <a:ext uri="{FF2B5EF4-FFF2-40B4-BE49-F238E27FC236}">
                <a16:creationId xmlns:a16="http://schemas.microsoft.com/office/drawing/2014/main" id="{E9EDAC15-B48B-964C-B540-26A40664F081}"/>
              </a:ext>
            </a:extLst>
          </p:cNvPr>
          <p:cNvSpPr txBox="1"/>
          <p:nvPr/>
        </p:nvSpPr>
        <p:spPr>
          <a:xfrm>
            <a:off x="4368800" y="1872343"/>
            <a:ext cx="184731" cy="369332"/>
          </a:xfrm>
          <a:prstGeom prst="rect">
            <a:avLst/>
          </a:prstGeom>
          <a:noFill/>
        </p:spPr>
        <p:txBody>
          <a:bodyPr wrap="none" rtlCol="0">
            <a:spAutoFit/>
          </a:bodyPr>
          <a:lstStyle/>
          <a:p>
            <a:endParaRPr lang="en-US" dirty="0"/>
          </a:p>
        </p:txBody>
      </p:sp>
      <p:grpSp>
        <p:nvGrpSpPr>
          <p:cNvPr id="5" name="Group 4">
            <a:extLst>
              <a:ext uri="{FF2B5EF4-FFF2-40B4-BE49-F238E27FC236}">
                <a16:creationId xmlns:a16="http://schemas.microsoft.com/office/drawing/2014/main" id="{B4D20316-B847-2D40-8EE8-740EEDDAC9FC}"/>
              </a:ext>
            </a:extLst>
          </p:cNvPr>
          <p:cNvGrpSpPr/>
          <p:nvPr/>
        </p:nvGrpSpPr>
        <p:grpSpPr>
          <a:xfrm>
            <a:off x="838200" y="3286593"/>
            <a:ext cx="7620000" cy="685800"/>
            <a:chOff x="838200" y="5029200"/>
            <a:chExt cx="7620000" cy="685800"/>
          </a:xfrm>
        </p:grpSpPr>
        <p:sp>
          <p:nvSpPr>
            <p:cNvPr id="7" name="Rectangle 6">
              <a:extLst>
                <a:ext uri="{FF2B5EF4-FFF2-40B4-BE49-F238E27FC236}">
                  <a16:creationId xmlns:a16="http://schemas.microsoft.com/office/drawing/2014/main" id="{E1004656-2BDD-9442-A2AB-BF681916B533}"/>
                </a:ext>
              </a:extLst>
            </p:cNvPr>
            <p:cNvSpPr/>
            <p:nvPr/>
          </p:nvSpPr>
          <p:spPr>
            <a:xfrm>
              <a:off x="838200" y="5029200"/>
              <a:ext cx="685800" cy="685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solidFill>
                    <a:schemeClr val="tx1"/>
                  </a:solidFill>
                </a:rPr>
                <a:t>128</a:t>
              </a:r>
            </a:p>
          </p:txBody>
        </p:sp>
        <p:sp>
          <p:nvSpPr>
            <p:cNvPr id="8" name="Rectangle 7">
              <a:extLst>
                <a:ext uri="{FF2B5EF4-FFF2-40B4-BE49-F238E27FC236}">
                  <a16:creationId xmlns:a16="http://schemas.microsoft.com/office/drawing/2014/main" id="{5FACC339-E297-B348-A29D-8E42F030BC58}"/>
                </a:ext>
              </a:extLst>
            </p:cNvPr>
            <p:cNvSpPr/>
            <p:nvPr/>
          </p:nvSpPr>
          <p:spPr>
            <a:xfrm>
              <a:off x="1828800" y="5029200"/>
              <a:ext cx="685800" cy="685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solidFill>
                    <a:schemeClr val="tx1"/>
                  </a:solidFill>
                </a:rPr>
                <a:t>64</a:t>
              </a:r>
            </a:p>
          </p:txBody>
        </p:sp>
        <p:sp>
          <p:nvSpPr>
            <p:cNvPr id="9" name="Rectangle 8">
              <a:extLst>
                <a:ext uri="{FF2B5EF4-FFF2-40B4-BE49-F238E27FC236}">
                  <a16:creationId xmlns:a16="http://schemas.microsoft.com/office/drawing/2014/main" id="{B46FC1AF-E67A-0643-B0E3-ADF2160A01BA}"/>
                </a:ext>
              </a:extLst>
            </p:cNvPr>
            <p:cNvSpPr/>
            <p:nvPr/>
          </p:nvSpPr>
          <p:spPr>
            <a:xfrm>
              <a:off x="2819400" y="5029200"/>
              <a:ext cx="685800" cy="685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solidFill>
                    <a:schemeClr val="tx1"/>
                  </a:solidFill>
                </a:rPr>
                <a:t>32</a:t>
              </a:r>
            </a:p>
          </p:txBody>
        </p:sp>
        <p:sp>
          <p:nvSpPr>
            <p:cNvPr id="10" name="Rectangle 9">
              <a:extLst>
                <a:ext uri="{FF2B5EF4-FFF2-40B4-BE49-F238E27FC236}">
                  <a16:creationId xmlns:a16="http://schemas.microsoft.com/office/drawing/2014/main" id="{A214CF7E-9C58-1C49-9FCD-9A9EFE30E736}"/>
                </a:ext>
              </a:extLst>
            </p:cNvPr>
            <p:cNvSpPr/>
            <p:nvPr/>
          </p:nvSpPr>
          <p:spPr>
            <a:xfrm>
              <a:off x="3810000" y="5029200"/>
              <a:ext cx="685800" cy="685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solidFill>
                    <a:schemeClr val="tx1"/>
                  </a:solidFill>
                </a:rPr>
                <a:t>16</a:t>
              </a:r>
            </a:p>
          </p:txBody>
        </p:sp>
        <p:sp>
          <p:nvSpPr>
            <p:cNvPr id="11" name="Rectangle 10">
              <a:extLst>
                <a:ext uri="{FF2B5EF4-FFF2-40B4-BE49-F238E27FC236}">
                  <a16:creationId xmlns:a16="http://schemas.microsoft.com/office/drawing/2014/main" id="{77F0A24D-7DB4-604E-AE82-97A0936E3AF3}"/>
                </a:ext>
              </a:extLst>
            </p:cNvPr>
            <p:cNvSpPr/>
            <p:nvPr/>
          </p:nvSpPr>
          <p:spPr>
            <a:xfrm>
              <a:off x="4800600" y="5029200"/>
              <a:ext cx="685800" cy="685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solidFill>
                    <a:schemeClr val="tx1"/>
                  </a:solidFill>
                </a:rPr>
                <a:t>8</a:t>
              </a:r>
            </a:p>
          </p:txBody>
        </p:sp>
        <p:sp>
          <p:nvSpPr>
            <p:cNvPr id="12" name="Rectangle 11">
              <a:extLst>
                <a:ext uri="{FF2B5EF4-FFF2-40B4-BE49-F238E27FC236}">
                  <a16:creationId xmlns:a16="http://schemas.microsoft.com/office/drawing/2014/main" id="{B60B4BA3-7625-6B4F-B224-351922F7D53F}"/>
                </a:ext>
              </a:extLst>
            </p:cNvPr>
            <p:cNvSpPr/>
            <p:nvPr/>
          </p:nvSpPr>
          <p:spPr>
            <a:xfrm>
              <a:off x="5791200" y="5029200"/>
              <a:ext cx="685800" cy="685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solidFill>
                    <a:schemeClr val="tx1"/>
                  </a:solidFill>
                </a:rPr>
                <a:t>4</a:t>
              </a:r>
            </a:p>
          </p:txBody>
        </p:sp>
        <p:sp>
          <p:nvSpPr>
            <p:cNvPr id="13" name="Rectangle 12">
              <a:extLst>
                <a:ext uri="{FF2B5EF4-FFF2-40B4-BE49-F238E27FC236}">
                  <a16:creationId xmlns:a16="http://schemas.microsoft.com/office/drawing/2014/main" id="{ACC5121B-8CB5-0243-AD64-6913B459FE62}"/>
                </a:ext>
              </a:extLst>
            </p:cNvPr>
            <p:cNvSpPr/>
            <p:nvPr/>
          </p:nvSpPr>
          <p:spPr>
            <a:xfrm>
              <a:off x="6781800" y="5029200"/>
              <a:ext cx="685800" cy="685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solidFill>
                    <a:schemeClr val="tx1"/>
                  </a:solidFill>
                </a:rPr>
                <a:t>2</a:t>
              </a:r>
            </a:p>
          </p:txBody>
        </p:sp>
        <p:sp>
          <p:nvSpPr>
            <p:cNvPr id="14" name="Rectangle 13">
              <a:extLst>
                <a:ext uri="{FF2B5EF4-FFF2-40B4-BE49-F238E27FC236}">
                  <a16:creationId xmlns:a16="http://schemas.microsoft.com/office/drawing/2014/main" id="{0C68B9F4-D881-9447-80E1-3BFD57E5DFF1}"/>
                </a:ext>
              </a:extLst>
            </p:cNvPr>
            <p:cNvSpPr/>
            <p:nvPr/>
          </p:nvSpPr>
          <p:spPr>
            <a:xfrm>
              <a:off x="7772400" y="5029200"/>
              <a:ext cx="685800" cy="685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solidFill>
                    <a:schemeClr val="tx1"/>
                  </a:solidFill>
                </a:rPr>
                <a:t>1</a:t>
              </a:r>
            </a:p>
          </p:txBody>
        </p:sp>
      </p:grpSp>
      <p:sp>
        <p:nvSpPr>
          <p:cNvPr id="15" name="Content Placeholder 2">
            <a:extLst>
              <a:ext uri="{FF2B5EF4-FFF2-40B4-BE49-F238E27FC236}">
                <a16:creationId xmlns:a16="http://schemas.microsoft.com/office/drawing/2014/main" id="{765309B6-B2E1-A14E-87D3-646D0E35F91D}"/>
              </a:ext>
            </a:extLst>
          </p:cNvPr>
          <p:cNvSpPr txBox="1">
            <a:spLocks/>
          </p:cNvSpPr>
          <p:nvPr/>
        </p:nvSpPr>
        <p:spPr>
          <a:xfrm>
            <a:off x="820057" y="4715057"/>
            <a:ext cx="1611086" cy="560723"/>
          </a:xfrm>
          <a:prstGeom prst="rect">
            <a:avLst/>
          </a:prstGeom>
        </p:spPr>
        <p:txBody>
          <a:bodyPr vert="horz">
            <a:normAutofit/>
          </a:bodyPr>
          <a:lstStyle>
            <a:lvl1pPr marL="342900" indent="-342900" algn="l" rtl="0" eaLnBrk="1" latinLnBrk="0" hangingPunct="1">
              <a:spcBef>
                <a:spcPct val="20000"/>
              </a:spcBef>
              <a:buClr>
                <a:schemeClr val="accent1"/>
              </a:buClr>
              <a:buSzPct val="70000"/>
              <a:buFont typeface="Wingdings 2"/>
              <a:buChar char=""/>
              <a:defRPr sz="3200" kern="1200">
                <a:solidFill>
                  <a:schemeClr val="tx2"/>
                </a:solidFill>
                <a:latin typeface="+mn-lt"/>
                <a:ea typeface="+mn-ea"/>
                <a:cs typeface="+mn-cs"/>
              </a:defRPr>
            </a:lvl1pPr>
            <a:lvl2pPr marL="742950" indent="-285750" algn="l" rtl="0" eaLnBrk="1" latinLnBrk="0" hangingPunct="1">
              <a:spcBef>
                <a:spcPct val="20000"/>
              </a:spcBef>
              <a:buClr>
                <a:schemeClr val="accent1"/>
              </a:buClr>
              <a:buSzPct val="70000"/>
              <a:buFont typeface="Wingdings 2"/>
              <a:buChar char=""/>
              <a:defRPr sz="2800" kern="1200">
                <a:solidFill>
                  <a:schemeClr val="tx2"/>
                </a:solidFill>
                <a:latin typeface="+mn-lt"/>
                <a:ea typeface="+mn-ea"/>
                <a:cs typeface="+mn-cs"/>
              </a:defRPr>
            </a:lvl2pPr>
            <a:lvl3pPr marL="1143000" indent="-228600" algn="l" rtl="0" eaLnBrk="1" latinLnBrk="0" hangingPunct="1">
              <a:spcBef>
                <a:spcPct val="20000"/>
              </a:spcBef>
              <a:buClr>
                <a:schemeClr val="accent1"/>
              </a:buClr>
              <a:buSzPct val="70000"/>
              <a:buFont typeface="Wingdings 2"/>
              <a:buChar char=""/>
              <a:defRPr sz="2400" kern="1200">
                <a:solidFill>
                  <a:schemeClr val="tx2"/>
                </a:solidFill>
                <a:latin typeface="+mn-lt"/>
                <a:ea typeface="+mn-ea"/>
                <a:cs typeface="+mn-cs"/>
              </a:defRPr>
            </a:lvl3pPr>
            <a:lvl4pPr marL="1600200" indent="-228600" algn="l" rtl="0" eaLnBrk="1" latinLnBrk="0" hangingPunct="1">
              <a:spcBef>
                <a:spcPct val="20000"/>
              </a:spcBef>
              <a:buClr>
                <a:schemeClr val="accent1"/>
              </a:buClr>
              <a:buSzPct val="70000"/>
              <a:buFont typeface="Wingdings 2"/>
              <a:buChar char=""/>
              <a:defRPr sz="2000" kern="1200">
                <a:solidFill>
                  <a:schemeClr val="tx2"/>
                </a:solidFill>
                <a:latin typeface="+mn-lt"/>
                <a:ea typeface="+mn-ea"/>
                <a:cs typeface="+mn-cs"/>
              </a:defRPr>
            </a:lvl4pPr>
            <a:lvl5pPr marL="2057400" indent="-228600" algn="l" rtl="0" eaLnBrk="1" latinLnBrk="0" hangingPunct="1">
              <a:spcBef>
                <a:spcPct val="20000"/>
              </a:spcBef>
              <a:buClr>
                <a:schemeClr val="accent1"/>
              </a:buClr>
              <a:buSzPct val="60000"/>
              <a:buFont typeface="Wingdings 2"/>
              <a:buChar char=""/>
              <a:defRPr sz="1800" kern="1200">
                <a:solidFill>
                  <a:schemeClr val="tx2"/>
                </a:solidFill>
                <a:latin typeface="+mn-lt"/>
                <a:ea typeface="+mn-ea"/>
                <a:cs typeface="+mn-cs"/>
              </a:defRPr>
            </a:lvl5pPr>
            <a:lvl6pPr marL="2514600" indent="-228600" algn="l" rtl="0" eaLnBrk="1" latinLnBrk="0" hangingPunct="1">
              <a:spcBef>
                <a:spcPct val="20000"/>
              </a:spcBef>
              <a:buClr>
                <a:schemeClr val="accent1"/>
              </a:buClr>
              <a:buSzPct val="60000"/>
              <a:buFont typeface="Wingdings 2"/>
              <a:buChar char=""/>
              <a:defRPr sz="1800" kern="1200">
                <a:solidFill>
                  <a:schemeClr val="tx2"/>
                </a:solidFill>
                <a:latin typeface="+mn-lt"/>
                <a:ea typeface="+mn-ea"/>
                <a:cs typeface="+mn-cs"/>
              </a:defRPr>
            </a:lvl6pPr>
            <a:lvl7pPr marL="2971800" indent="-228600" algn="l" rtl="0" eaLnBrk="1" latinLnBrk="0" hangingPunct="1">
              <a:spcBef>
                <a:spcPct val="20000"/>
              </a:spcBef>
              <a:buClr>
                <a:schemeClr val="accent1"/>
              </a:buClr>
              <a:buSzPct val="60000"/>
              <a:buFont typeface="Wingdings 2"/>
              <a:buChar char=""/>
              <a:defRPr sz="1600" kern="1200">
                <a:solidFill>
                  <a:schemeClr val="tx2"/>
                </a:solidFill>
                <a:latin typeface="+mn-lt"/>
                <a:ea typeface="+mn-ea"/>
                <a:cs typeface="+mn-cs"/>
              </a:defRPr>
            </a:lvl7pPr>
            <a:lvl8pPr marL="3429000" indent="-228600" algn="l" rtl="0" eaLnBrk="1" latinLnBrk="0" hangingPunct="1">
              <a:spcBef>
                <a:spcPct val="20000"/>
              </a:spcBef>
              <a:buClr>
                <a:schemeClr val="accent1"/>
              </a:buClr>
              <a:buSzPct val="60000"/>
              <a:buFont typeface="Wingdings 2"/>
              <a:buChar char=""/>
              <a:defRPr sz="1600" kern="1200" baseline="0">
                <a:solidFill>
                  <a:schemeClr val="tx2"/>
                </a:solidFill>
                <a:latin typeface="+mn-lt"/>
                <a:ea typeface="+mn-ea"/>
                <a:cs typeface="+mn-cs"/>
              </a:defRPr>
            </a:lvl8pPr>
            <a:lvl9pPr marL="3886200" indent="-228600" algn="l" rtl="0" eaLnBrk="1" latinLnBrk="0" hangingPunct="1">
              <a:spcBef>
                <a:spcPct val="20000"/>
              </a:spcBef>
              <a:buClr>
                <a:schemeClr val="accent1"/>
              </a:buClr>
              <a:buSzPct val="60000"/>
              <a:buFont typeface="Wingdings 2"/>
              <a:buChar char=""/>
              <a:defRPr sz="1400" kern="1200" baseline="0">
                <a:solidFill>
                  <a:schemeClr val="tx2"/>
                </a:solidFill>
                <a:latin typeface="+mn-lt"/>
                <a:ea typeface="+mn-ea"/>
                <a:cs typeface="+mn-cs"/>
              </a:defRPr>
            </a:lvl9pPr>
          </a:lstStyle>
          <a:p>
            <a:pPr marL="457200" lvl="1" indent="0">
              <a:buNone/>
            </a:pPr>
            <a:r>
              <a:rPr lang="en-US" dirty="0"/>
              <a:t>37</a:t>
            </a:r>
          </a:p>
        </p:txBody>
      </p:sp>
      <p:sp>
        <p:nvSpPr>
          <p:cNvPr id="6" name="TextBox 5">
            <a:extLst>
              <a:ext uri="{FF2B5EF4-FFF2-40B4-BE49-F238E27FC236}">
                <a16:creationId xmlns:a16="http://schemas.microsoft.com/office/drawing/2014/main" id="{3F2AD768-D1F9-B447-A688-33030CA3386A}"/>
              </a:ext>
            </a:extLst>
          </p:cNvPr>
          <p:cNvSpPr txBox="1"/>
          <p:nvPr/>
        </p:nvSpPr>
        <p:spPr>
          <a:xfrm>
            <a:off x="2971800" y="4064000"/>
            <a:ext cx="5407065" cy="461665"/>
          </a:xfrm>
          <a:prstGeom prst="rect">
            <a:avLst/>
          </a:prstGeom>
          <a:noFill/>
        </p:spPr>
        <p:txBody>
          <a:bodyPr wrap="square" rtlCol="0">
            <a:spAutoFit/>
          </a:bodyPr>
          <a:lstStyle/>
          <a:p>
            <a:r>
              <a:rPr lang="en-US" sz="2400" b="1" dirty="0"/>
              <a:t>1          0           0          1            0          1</a:t>
            </a:r>
          </a:p>
        </p:txBody>
      </p:sp>
      <p:sp>
        <p:nvSpPr>
          <p:cNvPr id="20" name="Content Placeholder 2">
            <a:extLst>
              <a:ext uri="{FF2B5EF4-FFF2-40B4-BE49-F238E27FC236}">
                <a16:creationId xmlns:a16="http://schemas.microsoft.com/office/drawing/2014/main" id="{379E93F1-ADA3-7A4F-BAB0-D28735D71F07}"/>
              </a:ext>
            </a:extLst>
          </p:cNvPr>
          <p:cNvSpPr txBox="1">
            <a:spLocks/>
          </p:cNvSpPr>
          <p:nvPr/>
        </p:nvSpPr>
        <p:spPr>
          <a:xfrm>
            <a:off x="2206785" y="4693812"/>
            <a:ext cx="2270379" cy="610025"/>
          </a:xfrm>
          <a:prstGeom prst="rect">
            <a:avLst/>
          </a:prstGeom>
        </p:spPr>
        <p:txBody>
          <a:bodyPr vert="horz">
            <a:normAutofit/>
          </a:bodyPr>
          <a:lstStyle>
            <a:lvl1pPr marL="342900" indent="-342900" algn="l" rtl="0" eaLnBrk="1" latinLnBrk="0" hangingPunct="1">
              <a:spcBef>
                <a:spcPct val="20000"/>
              </a:spcBef>
              <a:buClr>
                <a:schemeClr val="accent1"/>
              </a:buClr>
              <a:buSzPct val="70000"/>
              <a:buFont typeface="Wingdings 2"/>
              <a:buChar char=""/>
              <a:defRPr sz="3200" kern="1200">
                <a:solidFill>
                  <a:schemeClr val="tx2"/>
                </a:solidFill>
                <a:latin typeface="+mn-lt"/>
                <a:ea typeface="+mn-ea"/>
                <a:cs typeface="+mn-cs"/>
              </a:defRPr>
            </a:lvl1pPr>
            <a:lvl2pPr marL="742950" indent="-285750" algn="l" rtl="0" eaLnBrk="1" latinLnBrk="0" hangingPunct="1">
              <a:spcBef>
                <a:spcPct val="20000"/>
              </a:spcBef>
              <a:buClr>
                <a:schemeClr val="accent1"/>
              </a:buClr>
              <a:buSzPct val="70000"/>
              <a:buFont typeface="Wingdings 2"/>
              <a:buChar char=""/>
              <a:defRPr sz="2800" kern="1200">
                <a:solidFill>
                  <a:schemeClr val="tx2"/>
                </a:solidFill>
                <a:latin typeface="+mn-lt"/>
                <a:ea typeface="+mn-ea"/>
                <a:cs typeface="+mn-cs"/>
              </a:defRPr>
            </a:lvl2pPr>
            <a:lvl3pPr marL="1143000" indent="-228600" algn="l" rtl="0" eaLnBrk="1" latinLnBrk="0" hangingPunct="1">
              <a:spcBef>
                <a:spcPct val="20000"/>
              </a:spcBef>
              <a:buClr>
                <a:schemeClr val="accent1"/>
              </a:buClr>
              <a:buSzPct val="70000"/>
              <a:buFont typeface="Wingdings 2"/>
              <a:buChar char=""/>
              <a:defRPr sz="2400" kern="1200">
                <a:solidFill>
                  <a:schemeClr val="tx2"/>
                </a:solidFill>
                <a:latin typeface="+mn-lt"/>
                <a:ea typeface="+mn-ea"/>
                <a:cs typeface="+mn-cs"/>
              </a:defRPr>
            </a:lvl3pPr>
            <a:lvl4pPr marL="1600200" indent="-228600" algn="l" rtl="0" eaLnBrk="1" latinLnBrk="0" hangingPunct="1">
              <a:spcBef>
                <a:spcPct val="20000"/>
              </a:spcBef>
              <a:buClr>
                <a:schemeClr val="accent1"/>
              </a:buClr>
              <a:buSzPct val="70000"/>
              <a:buFont typeface="Wingdings 2"/>
              <a:buChar char=""/>
              <a:defRPr sz="2000" kern="1200">
                <a:solidFill>
                  <a:schemeClr val="tx2"/>
                </a:solidFill>
                <a:latin typeface="+mn-lt"/>
                <a:ea typeface="+mn-ea"/>
                <a:cs typeface="+mn-cs"/>
              </a:defRPr>
            </a:lvl4pPr>
            <a:lvl5pPr marL="2057400" indent="-228600" algn="l" rtl="0" eaLnBrk="1" latinLnBrk="0" hangingPunct="1">
              <a:spcBef>
                <a:spcPct val="20000"/>
              </a:spcBef>
              <a:buClr>
                <a:schemeClr val="accent1"/>
              </a:buClr>
              <a:buSzPct val="60000"/>
              <a:buFont typeface="Wingdings 2"/>
              <a:buChar char=""/>
              <a:defRPr sz="1800" kern="1200">
                <a:solidFill>
                  <a:schemeClr val="tx2"/>
                </a:solidFill>
                <a:latin typeface="+mn-lt"/>
                <a:ea typeface="+mn-ea"/>
                <a:cs typeface="+mn-cs"/>
              </a:defRPr>
            </a:lvl5pPr>
            <a:lvl6pPr marL="2514600" indent="-228600" algn="l" rtl="0" eaLnBrk="1" latinLnBrk="0" hangingPunct="1">
              <a:spcBef>
                <a:spcPct val="20000"/>
              </a:spcBef>
              <a:buClr>
                <a:schemeClr val="accent1"/>
              </a:buClr>
              <a:buSzPct val="60000"/>
              <a:buFont typeface="Wingdings 2"/>
              <a:buChar char=""/>
              <a:defRPr sz="1800" kern="1200">
                <a:solidFill>
                  <a:schemeClr val="tx2"/>
                </a:solidFill>
                <a:latin typeface="+mn-lt"/>
                <a:ea typeface="+mn-ea"/>
                <a:cs typeface="+mn-cs"/>
              </a:defRPr>
            </a:lvl6pPr>
            <a:lvl7pPr marL="2971800" indent="-228600" algn="l" rtl="0" eaLnBrk="1" latinLnBrk="0" hangingPunct="1">
              <a:spcBef>
                <a:spcPct val="20000"/>
              </a:spcBef>
              <a:buClr>
                <a:schemeClr val="accent1"/>
              </a:buClr>
              <a:buSzPct val="60000"/>
              <a:buFont typeface="Wingdings 2"/>
              <a:buChar char=""/>
              <a:defRPr sz="1600" kern="1200">
                <a:solidFill>
                  <a:schemeClr val="tx2"/>
                </a:solidFill>
                <a:latin typeface="+mn-lt"/>
                <a:ea typeface="+mn-ea"/>
                <a:cs typeface="+mn-cs"/>
              </a:defRPr>
            </a:lvl7pPr>
            <a:lvl8pPr marL="3429000" indent="-228600" algn="l" rtl="0" eaLnBrk="1" latinLnBrk="0" hangingPunct="1">
              <a:spcBef>
                <a:spcPct val="20000"/>
              </a:spcBef>
              <a:buClr>
                <a:schemeClr val="accent1"/>
              </a:buClr>
              <a:buSzPct val="60000"/>
              <a:buFont typeface="Wingdings 2"/>
              <a:buChar char=""/>
              <a:defRPr sz="1600" kern="1200" baseline="0">
                <a:solidFill>
                  <a:schemeClr val="tx2"/>
                </a:solidFill>
                <a:latin typeface="+mn-lt"/>
                <a:ea typeface="+mn-ea"/>
                <a:cs typeface="+mn-cs"/>
              </a:defRPr>
            </a:lvl8pPr>
            <a:lvl9pPr marL="3886200" indent="-228600" algn="l" rtl="0" eaLnBrk="1" latinLnBrk="0" hangingPunct="1">
              <a:spcBef>
                <a:spcPct val="20000"/>
              </a:spcBef>
              <a:buClr>
                <a:schemeClr val="accent1"/>
              </a:buClr>
              <a:buSzPct val="60000"/>
              <a:buFont typeface="Wingdings 2"/>
              <a:buChar char=""/>
              <a:defRPr sz="1400" kern="1200" baseline="0">
                <a:solidFill>
                  <a:schemeClr val="tx2"/>
                </a:solidFill>
                <a:latin typeface="+mn-lt"/>
                <a:ea typeface="+mn-ea"/>
                <a:cs typeface="+mn-cs"/>
              </a:defRPr>
            </a:lvl9pPr>
          </a:lstStyle>
          <a:p>
            <a:pPr marL="0" indent="0">
              <a:buNone/>
            </a:pPr>
            <a:r>
              <a:rPr lang="en-US" dirty="0"/>
              <a:t>= 100101B</a:t>
            </a:r>
          </a:p>
        </p:txBody>
      </p:sp>
    </p:spTree>
    <p:extLst>
      <p:ext uri="{BB962C8B-B14F-4D97-AF65-F5344CB8AC3E}">
        <p14:creationId xmlns:p14="http://schemas.microsoft.com/office/powerpoint/2010/main" val="18439157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6" grpId="0"/>
      <p:bldP spid="20"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CFBC85-D344-8E4C-84C1-AA340209B42C}"/>
              </a:ext>
            </a:extLst>
          </p:cNvPr>
          <p:cNvSpPr>
            <a:spLocks noGrp="1"/>
          </p:cNvSpPr>
          <p:nvPr>
            <p:ph type="title"/>
          </p:nvPr>
        </p:nvSpPr>
        <p:spPr/>
        <p:txBody>
          <a:bodyPr/>
          <a:lstStyle/>
          <a:p>
            <a:r>
              <a:rPr lang="en-US" dirty="0"/>
              <a:t>EXERCISE: REPEAT AFTER ME</a:t>
            </a:r>
          </a:p>
        </p:txBody>
      </p:sp>
      <p:sp>
        <p:nvSpPr>
          <p:cNvPr id="3" name="Content Placeholder 2">
            <a:extLst>
              <a:ext uri="{FF2B5EF4-FFF2-40B4-BE49-F238E27FC236}">
                <a16:creationId xmlns:a16="http://schemas.microsoft.com/office/drawing/2014/main" id="{66074B99-FBC6-0C4E-8233-2842E11AB933}"/>
              </a:ext>
            </a:extLst>
          </p:cNvPr>
          <p:cNvSpPr>
            <a:spLocks noGrp="1"/>
          </p:cNvSpPr>
          <p:nvPr>
            <p:ph idx="1"/>
          </p:nvPr>
        </p:nvSpPr>
        <p:spPr>
          <a:xfrm>
            <a:off x="304800" y="1554163"/>
            <a:ext cx="8686800" cy="1874838"/>
          </a:xfrm>
        </p:spPr>
        <p:txBody>
          <a:bodyPr/>
          <a:lstStyle/>
          <a:p>
            <a:r>
              <a:rPr lang="en-US" dirty="0"/>
              <a:t>Let's try some exercises:</a:t>
            </a:r>
          </a:p>
          <a:p>
            <a:r>
              <a:rPr lang="en-US" dirty="0"/>
              <a:t>With a reminder of what the bits are 'worth' below, try writing out these numbers in binary:</a:t>
            </a:r>
          </a:p>
          <a:p>
            <a:endParaRPr lang="en-US" dirty="0"/>
          </a:p>
        </p:txBody>
      </p:sp>
      <p:sp>
        <p:nvSpPr>
          <p:cNvPr id="4" name="TextBox 3">
            <a:extLst>
              <a:ext uri="{FF2B5EF4-FFF2-40B4-BE49-F238E27FC236}">
                <a16:creationId xmlns:a16="http://schemas.microsoft.com/office/drawing/2014/main" id="{E9EDAC15-B48B-964C-B540-26A40664F081}"/>
              </a:ext>
            </a:extLst>
          </p:cNvPr>
          <p:cNvSpPr txBox="1"/>
          <p:nvPr/>
        </p:nvSpPr>
        <p:spPr>
          <a:xfrm>
            <a:off x="4368800" y="1872343"/>
            <a:ext cx="184731" cy="369332"/>
          </a:xfrm>
          <a:prstGeom prst="rect">
            <a:avLst/>
          </a:prstGeom>
          <a:noFill/>
        </p:spPr>
        <p:txBody>
          <a:bodyPr wrap="none" rtlCol="0">
            <a:spAutoFit/>
          </a:bodyPr>
          <a:lstStyle/>
          <a:p>
            <a:endParaRPr lang="en-US" dirty="0"/>
          </a:p>
        </p:txBody>
      </p:sp>
      <p:grpSp>
        <p:nvGrpSpPr>
          <p:cNvPr id="5" name="Group 4">
            <a:extLst>
              <a:ext uri="{FF2B5EF4-FFF2-40B4-BE49-F238E27FC236}">
                <a16:creationId xmlns:a16="http://schemas.microsoft.com/office/drawing/2014/main" id="{B4D20316-B847-2D40-8EE8-740EEDDAC9FC}"/>
              </a:ext>
            </a:extLst>
          </p:cNvPr>
          <p:cNvGrpSpPr/>
          <p:nvPr/>
        </p:nvGrpSpPr>
        <p:grpSpPr>
          <a:xfrm>
            <a:off x="838200" y="3286593"/>
            <a:ext cx="7620000" cy="685800"/>
            <a:chOff x="838200" y="5029200"/>
            <a:chExt cx="7620000" cy="685800"/>
          </a:xfrm>
        </p:grpSpPr>
        <p:sp>
          <p:nvSpPr>
            <p:cNvPr id="7" name="Rectangle 6">
              <a:extLst>
                <a:ext uri="{FF2B5EF4-FFF2-40B4-BE49-F238E27FC236}">
                  <a16:creationId xmlns:a16="http://schemas.microsoft.com/office/drawing/2014/main" id="{E1004656-2BDD-9442-A2AB-BF681916B533}"/>
                </a:ext>
              </a:extLst>
            </p:cNvPr>
            <p:cNvSpPr/>
            <p:nvPr/>
          </p:nvSpPr>
          <p:spPr>
            <a:xfrm>
              <a:off x="838200" y="5029200"/>
              <a:ext cx="685800" cy="685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solidFill>
                    <a:schemeClr val="tx1"/>
                  </a:solidFill>
                </a:rPr>
                <a:t>128</a:t>
              </a:r>
            </a:p>
          </p:txBody>
        </p:sp>
        <p:sp>
          <p:nvSpPr>
            <p:cNvPr id="8" name="Rectangle 7">
              <a:extLst>
                <a:ext uri="{FF2B5EF4-FFF2-40B4-BE49-F238E27FC236}">
                  <a16:creationId xmlns:a16="http://schemas.microsoft.com/office/drawing/2014/main" id="{5FACC339-E297-B348-A29D-8E42F030BC58}"/>
                </a:ext>
              </a:extLst>
            </p:cNvPr>
            <p:cNvSpPr/>
            <p:nvPr/>
          </p:nvSpPr>
          <p:spPr>
            <a:xfrm>
              <a:off x="1828800" y="5029200"/>
              <a:ext cx="685800" cy="685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solidFill>
                    <a:schemeClr val="tx1"/>
                  </a:solidFill>
                </a:rPr>
                <a:t>64</a:t>
              </a:r>
            </a:p>
          </p:txBody>
        </p:sp>
        <p:sp>
          <p:nvSpPr>
            <p:cNvPr id="9" name="Rectangle 8">
              <a:extLst>
                <a:ext uri="{FF2B5EF4-FFF2-40B4-BE49-F238E27FC236}">
                  <a16:creationId xmlns:a16="http://schemas.microsoft.com/office/drawing/2014/main" id="{B46FC1AF-E67A-0643-B0E3-ADF2160A01BA}"/>
                </a:ext>
              </a:extLst>
            </p:cNvPr>
            <p:cNvSpPr/>
            <p:nvPr/>
          </p:nvSpPr>
          <p:spPr>
            <a:xfrm>
              <a:off x="2819400" y="5029200"/>
              <a:ext cx="685800" cy="685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solidFill>
                    <a:schemeClr val="tx1"/>
                  </a:solidFill>
                </a:rPr>
                <a:t>32</a:t>
              </a:r>
            </a:p>
          </p:txBody>
        </p:sp>
        <p:sp>
          <p:nvSpPr>
            <p:cNvPr id="10" name="Rectangle 9">
              <a:extLst>
                <a:ext uri="{FF2B5EF4-FFF2-40B4-BE49-F238E27FC236}">
                  <a16:creationId xmlns:a16="http://schemas.microsoft.com/office/drawing/2014/main" id="{A214CF7E-9C58-1C49-9FCD-9A9EFE30E736}"/>
                </a:ext>
              </a:extLst>
            </p:cNvPr>
            <p:cNvSpPr/>
            <p:nvPr/>
          </p:nvSpPr>
          <p:spPr>
            <a:xfrm>
              <a:off x="3810000" y="5029200"/>
              <a:ext cx="685800" cy="685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solidFill>
                    <a:schemeClr val="tx1"/>
                  </a:solidFill>
                </a:rPr>
                <a:t>16</a:t>
              </a:r>
            </a:p>
          </p:txBody>
        </p:sp>
        <p:sp>
          <p:nvSpPr>
            <p:cNvPr id="11" name="Rectangle 10">
              <a:extLst>
                <a:ext uri="{FF2B5EF4-FFF2-40B4-BE49-F238E27FC236}">
                  <a16:creationId xmlns:a16="http://schemas.microsoft.com/office/drawing/2014/main" id="{77F0A24D-7DB4-604E-AE82-97A0936E3AF3}"/>
                </a:ext>
              </a:extLst>
            </p:cNvPr>
            <p:cNvSpPr/>
            <p:nvPr/>
          </p:nvSpPr>
          <p:spPr>
            <a:xfrm>
              <a:off x="4800600" y="5029200"/>
              <a:ext cx="685800" cy="685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solidFill>
                    <a:schemeClr val="tx1"/>
                  </a:solidFill>
                </a:rPr>
                <a:t>8</a:t>
              </a:r>
            </a:p>
          </p:txBody>
        </p:sp>
        <p:sp>
          <p:nvSpPr>
            <p:cNvPr id="12" name="Rectangle 11">
              <a:extLst>
                <a:ext uri="{FF2B5EF4-FFF2-40B4-BE49-F238E27FC236}">
                  <a16:creationId xmlns:a16="http://schemas.microsoft.com/office/drawing/2014/main" id="{B60B4BA3-7625-6B4F-B224-351922F7D53F}"/>
                </a:ext>
              </a:extLst>
            </p:cNvPr>
            <p:cNvSpPr/>
            <p:nvPr/>
          </p:nvSpPr>
          <p:spPr>
            <a:xfrm>
              <a:off x="5791200" y="5029200"/>
              <a:ext cx="685800" cy="685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solidFill>
                    <a:schemeClr val="tx1"/>
                  </a:solidFill>
                </a:rPr>
                <a:t>4</a:t>
              </a:r>
            </a:p>
          </p:txBody>
        </p:sp>
        <p:sp>
          <p:nvSpPr>
            <p:cNvPr id="13" name="Rectangle 12">
              <a:extLst>
                <a:ext uri="{FF2B5EF4-FFF2-40B4-BE49-F238E27FC236}">
                  <a16:creationId xmlns:a16="http://schemas.microsoft.com/office/drawing/2014/main" id="{ACC5121B-8CB5-0243-AD64-6913B459FE62}"/>
                </a:ext>
              </a:extLst>
            </p:cNvPr>
            <p:cNvSpPr/>
            <p:nvPr/>
          </p:nvSpPr>
          <p:spPr>
            <a:xfrm>
              <a:off x="6781800" y="5029200"/>
              <a:ext cx="685800" cy="685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solidFill>
                    <a:schemeClr val="tx1"/>
                  </a:solidFill>
                </a:rPr>
                <a:t>2</a:t>
              </a:r>
            </a:p>
          </p:txBody>
        </p:sp>
        <p:sp>
          <p:nvSpPr>
            <p:cNvPr id="14" name="Rectangle 13">
              <a:extLst>
                <a:ext uri="{FF2B5EF4-FFF2-40B4-BE49-F238E27FC236}">
                  <a16:creationId xmlns:a16="http://schemas.microsoft.com/office/drawing/2014/main" id="{0C68B9F4-D881-9447-80E1-3BFD57E5DFF1}"/>
                </a:ext>
              </a:extLst>
            </p:cNvPr>
            <p:cNvSpPr/>
            <p:nvPr/>
          </p:nvSpPr>
          <p:spPr>
            <a:xfrm>
              <a:off x="7772400" y="5029200"/>
              <a:ext cx="685800" cy="685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solidFill>
                    <a:schemeClr val="tx1"/>
                  </a:solidFill>
                </a:rPr>
                <a:t>1</a:t>
              </a:r>
            </a:p>
          </p:txBody>
        </p:sp>
      </p:grpSp>
      <p:sp>
        <p:nvSpPr>
          <p:cNvPr id="15" name="Content Placeholder 2">
            <a:extLst>
              <a:ext uri="{FF2B5EF4-FFF2-40B4-BE49-F238E27FC236}">
                <a16:creationId xmlns:a16="http://schemas.microsoft.com/office/drawing/2014/main" id="{765309B6-B2E1-A14E-87D3-646D0E35F91D}"/>
              </a:ext>
            </a:extLst>
          </p:cNvPr>
          <p:cNvSpPr txBox="1">
            <a:spLocks/>
          </p:cNvSpPr>
          <p:nvPr/>
        </p:nvSpPr>
        <p:spPr>
          <a:xfrm>
            <a:off x="820057" y="4715057"/>
            <a:ext cx="1611086" cy="560723"/>
          </a:xfrm>
          <a:prstGeom prst="rect">
            <a:avLst/>
          </a:prstGeom>
        </p:spPr>
        <p:txBody>
          <a:bodyPr vert="horz">
            <a:normAutofit/>
          </a:bodyPr>
          <a:lstStyle>
            <a:lvl1pPr marL="342900" indent="-342900" algn="l" rtl="0" eaLnBrk="1" latinLnBrk="0" hangingPunct="1">
              <a:spcBef>
                <a:spcPct val="20000"/>
              </a:spcBef>
              <a:buClr>
                <a:schemeClr val="accent1"/>
              </a:buClr>
              <a:buSzPct val="70000"/>
              <a:buFont typeface="Wingdings 2"/>
              <a:buChar char=""/>
              <a:defRPr sz="3200" kern="1200">
                <a:solidFill>
                  <a:schemeClr val="tx2"/>
                </a:solidFill>
                <a:latin typeface="+mn-lt"/>
                <a:ea typeface="+mn-ea"/>
                <a:cs typeface="+mn-cs"/>
              </a:defRPr>
            </a:lvl1pPr>
            <a:lvl2pPr marL="742950" indent="-285750" algn="l" rtl="0" eaLnBrk="1" latinLnBrk="0" hangingPunct="1">
              <a:spcBef>
                <a:spcPct val="20000"/>
              </a:spcBef>
              <a:buClr>
                <a:schemeClr val="accent1"/>
              </a:buClr>
              <a:buSzPct val="70000"/>
              <a:buFont typeface="Wingdings 2"/>
              <a:buChar char=""/>
              <a:defRPr sz="2800" kern="1200">
                <a:solidFill>
                  <a:schemeClr val="tx2"/>
                </a:solidFill>
                <a:latin typeface="+mn-lt"/>
                <a:ea typeface="+mn-ea"/>
                <a:cs typeface="+mn-cs"/>
              </a:defRPr>
            </a:lvl2pPr>
            <a:lvl3pPr marL="1143000" indent="-228600" algn="l" rtl="0" eaLnBrk="1" latinLnBrk="0" hangingPunct="1">
              <a:spcBef>
                <a:spcPct val="20000"/>
              </a:spcBef>
              <a:buClr>
                <a:schemeClr val="accent1"/>
              </a:buClr>
              <a:buSzPct val="70000"/>
              <a:buFont typeface="Wingdings 2"/>
              <a:buChar char=""/>
              <a:defRPr sz="2400" kern="1200">
                <a:solidFill>
                  <a:schemeClr val="tx2"/>
                </a:solidFill>
                <a:latin typeface="+mn-lt"/>
                <a:ea typeface="+mn-ea"/>
                <a:cs typeface="+mn-cs"/>
              </a:defRPr>
            </a:lvl3pPr>
            <a:lvl4pPr marL="1600200" indent="-228600" algn="l" rtl="0" eaLnBrk="1" latinLnBrk="0" hangingPunct="1">
              <a:spcBef>
                <a:spcPct val="20000"/>
              </a:spcBef>
              <a:buClr>
                <a:schemeClr val="accent1"/>
              </a:buClr>
              <a:buSzPct val="70000"/>
              <a:buFont typeface="Wingdings 2"/>
              <a:buChar char=""/>
              <a:defRPr sz="2000" kern="1200">
                <a:solidFill>
                  <a:schemeClr val="tx2"/>
                </a:solidFill>
                <a:latin typeface="+mn-lt"/>
                <a:ea typeface="+mn-ea"/>
                <a:cs typeface="+mn-cs"/>
              </a:defRPr>
            </a:lvl4pPr>
            <a:lvl5pPr marL="2057400" indent="-228600" algn="l" rtl="0" eaLnBrk="1" latinLnBrk="0" hangingPunct="1">
              <a:spcBef>
                <a:spcPct val="20000"/>
              </a:spcBef>
              <a:buClr>
                <a:schemeClr val="accent1"/>
              </a:buClr>
              <a:buSzPct val="60000"/>
              <a:buFont typeface="Wingdings 2"/>
              <a:buChar char=""/>
              <a:defRPr sz="1800" kern="1200">
                <a:solidFill>
                  <a:schemeClr val="tx2"/>
                </a:solidFill>
                <a:latin typeface="+mn-lt"/>
                <a:ea typeface="+mn-ea"/>
                <a:cs typeface="+mn-cs"/>
              </a:defRPr>
            </a:lvl5pPr>
            <a:lvl6pPr marL="2514600" indent="-228600" algn="l" rtl="0" eaLnBrk="1" latinLnBrk="0" hangingPunct="1">
              <a:spcBef>
                <a:spcPct val="20000"/>
              </a:spcBef>
              <a:buClr>
                <a:schemeClr val="accent1"/>
              </a:buClr>
              <a:buSzPct val="60000"/>
              <a:buFont typeface="Wingdings 2"/>
              <a:buChar char=""/>
              <a:defRPr sz="1800" kern="1200">
                <a:solidFill>
                  <a:schemeClr val="tx2"/>
                </a:solidFill>
                <a:latin typeface="+mn-lt"/>
                <a:ea typeface="+mn-ea"/>
                <a:cs typeface="+mn-cs"/>
              </a:defRPr>
            </a:lvl6pPr>
            <a:lvl7pPr marL="2971800" indent="-228600" algn="l" rtl="0" eaLnBrk="1" latinLnBrk="0" hangingPunct="1">
              <a:spcBef>
                <a:spcPct val="20000"/>
              </a:spcBef>
              <a:buClr>
                <a:schemeClr val="accent1"/>
              </a:buClr>
              <a:buSzPct val="60000"/>
              <a:buFont typeface="Wingdings 2"/>
              <a:buChar char=""/>
              <a:defRPr sz="1600" kern="1200">
                <a:solidFill>
                  <a:schemeClr val="tx2"/>
                </a:solidFill>
                <a:latin typeface="+mn-lt"/>
                <a:ea typeface="+mn-ea"/>
                <a:cs typeface="+mn-cs"/>
              </a:defRPr>
            </a:lvl7pPr>
            <a:lvl8pPr marL="3429000" indent="-228600" algn="l" rtl="0" eaLnBrk="1" latinLnBrk="0" hangingPunct="1">
              <a:spcBef>
                <a:spcPct val="20000"/>
              </a:spcBef>
              <a:buClr>
                <a:schemeClr val="accent1"/>
              </a:buClr>
              <a:buSzPct val="60000"/>
              <a:buFont typeface="Wingdings 2"/>
              <a:buChar char=""/>
              <a:defRPr sz="1600" kern="1200" baseline="0">
                <a:solidFill>
                  <a:schemeClr val="tx2"/>
                </a:solidFill>
                <a:latin typeface="+mn-lt"/>
                <a:ea typeface="+mn-ea"/>
                <a:cs typeface="+mn-cs"/>
              </a:defRPr>
            </a:lvl8pPr>
            <a:lvl9pPr marL="3886200" indent="-228600" algn="l" rtl="0" eaLnBrk="1" latinLnBrk="0" hangingPunct="1">
              <a:spcBef>
                <a:spcPct val="20000"/>
              </a:spcBef>
              <a:buClr>
                <a:schemeClr val="accent1"/>
              </a:buClr>
              <a:buSzPct val="60000"/>
              <a:buFont typeface="Wingdings 2"/>
              <a:buChar char=""/>
              <a:defRPr sz="1400" kern="1200" baseline="0">
                <a:solidFill>
                  <a:schemeClr val="tx2"/>
                </a:solidFill>
                <a:latin typeface="+mn-lt"/>
                <a:ea typeface="+mn-ea"/>
                <a:cs typeface="+mn-cs"/>
              </a:defRPr>
            </a:lvl9pPr>
          </a:lstStyle>
          <a:p>
            <a:pPr marL="457200" lvl="1" indent="0">
              <a:buNone/>
            </a:pPr>
            <a:r>
              <a:rPr lang="en-US" dirty="0"/>
              <a:t>100</a:t>
            </a:r>
          </a:p>
        </p:txBody>
      </p:sp>
      <p:sp>
        <p:nvSpPr>
          <p:cNvPr id="6" name="TextBox 5">
            <a:extLst>
              <a:ext uri="{FF2B5EF4-FFF2-40B4-BE49-F238E27FC236}">
                <a16:creationId xmlns:a16="http://schemas.microsoft.com/office/drawing/2014/main" id="{3F2AD768-D1F9-B447-A688-33030CA3386A}"/>
              </a:ext>
            </a:extLst>
          </p:cNvPr>
          <p:cNvSpPr txBox="1"/>
          <p:nvPr/>
        </p:nvSpPr>
        <p:spPr>
          <a:xfrm>
            <a:off x="1981200" y="4064000"/>
            <a:ext cx="6397665" cy="461665"/>
          </a:xfrm>
          <a:prstGeom prst="rect">
            <a:avLst/>
          </a:prstGeom>
          <a:noFill/>
        </p:spPr>
        <p:txBody>
          <a:bodyPr wrap="square" rtlCol="0">
            <a:spAutoFit/>
          </a:bodyPr>
          <a:lstStyle/>
          <a:p>
            <a:r>
              <a:rPr lang="en-US" sz="2400" b="1" dirty="0"/>
              <a:t>1          1           0          0            1          0           0</a:t>
            </a:r>
          </a:p>
        </p:txBody>
      </p:sp>
      <p:sp>
        <p:nvSpPr>
          <p:cNvPr id="20" name="Content Placeholder 2">
            <a:extLst>
              <a:ext uri="{FF2B5EF4-FFF2-40B4-BE49-F238E27FC236}">
                <a16:creationId xmlns:a16="http://schemas.microsoft.com/office/drawing/2014/main" id="{379E93F1-ADA3-7A4F-BAB0-D28735D71F07}"/>
              </a:ext>
            </a:extLst>
          </p:cNvPr>
          <p:cNvSpPr txBox="1">
            <a:spLocks/>
          </p:cNvSpPr>
          <p:nvPr/>
        </p:nvSpPr>
        <p:spPr>
          <a:xfrm>
            <a:off x="2206785" y="4693812"/>
            <a:ext cx="2270379" cy="610025"/>
          </a:xfrm>
          <a:prstGeom prst="rect">
            <a:avLst/>
          </a:prstGeom>
        </p:spPr>
        <p:txBody>
          <a:bodyPr vert="horz">
            <a:normAutofit fontScale="92500"/>
          </a:bodyPr>
          <a:lstStyle>
            <a:lvl1pPr marL="342900" indent="-342900" algn="l" rtl="0" eaLnBrk="1" latinLnBrk="0" hangingPunct="1">
              <a:spcBef>
                <a:spcPct val="20000"/>
              </a:spcBef>
              <a:buClr>
                <a:schemeClr val="accent1"/>
              </a:buClr>
              <a:buSzPct val="70000"/>
              <a:buFont typeface="Wingdings 2"/>
              <a:buChar char=""/>
              <a:defRPr sz="3200" kern="1200">
                <a:solidFill>
                  <a:schemeClr val="tx2"/>
                </a:solidFill>
                <a:latin typeface="+mn-lt"/>
                <a:ea typeface="+mn-ea"/>
                <a:cs typeface="+mn-cs"/>
              </a:defRPr>
            </a:lvl1pPr>
            <a:lvl2pPr marL="742950" indent="-285750" algn="l" rtl="0" eaLnBrk="1" latinLnBrk="0" hangingPunct="1">
              <a:spcBef>
                <a:spcPct val="20000"/>
              </a:spcBef>
              <a:buClr>
                <a:schemeClr val="accent1"/>
              </a:buClr>
              <a:buSzPct val="70000"/>
              <a:buFont typeface="Wingdings 2"/>
              <a:buChar char=""/>
              <a:defRPr sz="2800" kern="1200">
                <a:solidFill>
                  <a:schemeClr val="tx2"/>
                </a:solidFill>
                <a:latin typeface="+mn-lt"/>
                <a:ea typeface="+mn-ea"/>
                <a:cs typeface="+mn-cs"/>
              </a:defRPr>
            </a:lvl2pPr>
            <a:lvl3pPr marL="1143000" indent="-228600" algn="l" rtl="0" eaLnBrk="1" latinLnBrk="0" hangingPunct="1">
              <a:spcBef>
                <a:spcPct val="20000"/>
              </a:spcBef>
              <a:buClr>
                <a:schemeClr val="accent1"/>
              </a:buClr>
              <a:buSzPct val="70000"/>
              <a:buFont typeface="Wingdings 2"/>
              <a:buChar char=""/>
              <a:defRPr sz="2400" kern="1200">
                <a:solidFill>
                  <a:schemeClr val="tx2"/>
                </a:solidFill>
                <a:latin typeface="+mn-lt"/>
                <a:ea typeface="+mn-ea"/>
                <a:cs typeface="+mn-cs"/>
              </a:defRPr>
            </a:lvl3pPr>
            <a:lvl4pPr marL="1600200" indent="-228600" algn="l" rtl="0" eaLnBrk="1" latinLnBrk="0" hangingPunct="1">
              <a:spcBef>
                <a:spcPct val="20000"/>
              </a:spcBef>
              <a:buClr>
                <a:schemeClr val="accent1"/>
              </a:buClr>
              <a:buSzPct val="70000"/>
              <a:buFont typeface="Wingdings 2"/>
              <a:buChar char=""/>
              <a:defRPr sz="2000" kern="1200">
                <a:solidFill>
                  <a:schemeClr val="tx2"/>
                </a:solidFill>
                <a:latin typeface="+mn-lt"/>
                <a:ea typeface="+mn-ea"/>
                <a:cs typeface="+mn-cs"/>
              </a:defRPr>
            </a:lvl4pPr>
            <a:lvl5pPr marL="2057400" indent="-228600" algn="l" rtl="0" eaLnBrk="1" latinLnBrk="0" hangingPunct="1">
              <a:spcBef>
                <a:spcPct val="20000"/>
              </a:spcBef>
              <a:buClr>
                <a:schemeClr val="accent1"/>
              </a:buClr>
              <a:buSzPct val="60000"/>
              <a:buFont typeface="Wingdings 2"/>
              <a:buChar char=""/>
              <a:defRPr sz="1800" kern="1200">
                <a:solidFill>
                  <a:schemeClr val="tx2"/>
                </a:solidFill>
                <a:latin typeface="+mn-lt"/>
                <a:ea typeface="+mn-ea"/>
                <a:cs typeface="+mn-cs"/>
              </a:defRPr>
            </a:lvl5pPr>
            <a:lvl6pPr marL="2514600" indent="-228600" algn="l" rtl="0" eaLnBrk="1" latinLnBrk="0" hangingPunct="1">
              <a:spcBef>
                <a:spcPct val="20000"/>
              </a:spcBef>
              <a:buClr>
                <a:schemeClr val="accent1"/>
              </a:buClr>
              <a:buSzPct val="60000"/>
              <a:buFont typeface="Wingdings 2"/>
              <a:buChar char=""/>
              <a:defRPr sz="1800" kern="1200">
                <a:solidFill>
                  <a:schemeClr val="tx2"/>
                </a:solidFill>
                <a:latin typeface="+mn-lt"/>
                <a:ea typeface="+mn-ea"/>
                <a:cs typeface="+mn-cs"/>
              </a:defRPr>
            </a:lvl6pPr>
            <a:lvl7pPr marL="2971800" indent="-228600" algn="l" rtl="0" eaLnBrk="1" latinLnBrk="0" hangingPunct="1">
              <a:spcBef>
                <a:spcPct val="20000"/>
              </a:spcBef>
              <a:buClr>
                <a:schemeClr val="accent1"/>
              </a:buClr>
              <a:buSzPct val="60000"/>
              <a:buFont typeface="Wingdings 2"/>
              <a:buChar char=""/>
              <a:defRPr sz="1600" kern="1200">
                <a:solidFill>
                  <a:schemeClr val="tx2"/>
                </a:solidFill>
                <a:latin typeface="+mn-lt"/>
                <a:ea typeface="+mn-ea"/>
                <a:cs typeface="+mn-cs"/>
              </a:defRPr>
            </a:lvl7pPr>
            <a:lvl8pPr marL="3429000" indent="-228600" algn="l" rtl="0" eaLnBrk="1" latinLnBrk="0" hangingPunct="1">
              <a:spcBef>
                <a:spcPct val="20000"/>
              </a:spcBef>
              <a:buClr>
                <a:schemeClr val="accent1"/>
              </a:buClr>
              <a:buSzPct val="60000"/>
              <a:buFont typeface="Wingdings 2"/>
              <a:buChar char=""/>
              <a:defRPr sz="1600" kern="1200" baseline="0">
                <a:solidFill>
                  <a:schemeClr val="tx2"/>
                </a:solidFill>
                <a:latin typeface="+mn-lt"/>
                <a:ea typeface="+mn-ea"/>
                <a:cs typeface="+mn-cs"/>
              </a:defRPr>
            </a:lvl8pPr>
            <a:lvl9pPr marL="3886200" indent="-228600" algn="l" rtl="0" eaLnBrk="1" latinLnBrk="0" hangingPunct="1">
              <a:spcBef>
                <a:spcPct val="20000"/>
              </a:spcBef>
              <a:buClr>
                <a:schemeClr val="accent1"/>
              </a:buClr>
              <a:buSzPct val="60000"/>
              <a:buFont typeface="Wingdings 2"/>
              <a:buChar char=""/>
              <a:defRPr sz="1400" kern="1200" baseline="0">
                <a:solidFill>
                  <a:schemeClr val="tx2"/>
                </a:solidFill>
                <a:latin typeface="+mn-lt"/>
                <a:ea typeface="+mn-ea"/>
                <a:cs typeface="+mn-cs"/>
              </a:defRPr>
            </a:lvl9pPr>
          </a:lstStyle>
          <a:p>
            <a:pPr marL="0" indent="0">
              <a:buNone/>
            </a:pPr>
            <a:r>
              <a:rPr lang="en-US" dirty="0"/>
              <a:t>= 1100100B</a:t>
            </a:r>
          </a:p>
        </p:txBody>
      </p:sp>
    </p:spTree>
    <p:extLst>
      <p:ext uri="{BB962C8B-B14F-4D97-AF65-F5344CB8AC3E}">
        <p14:creationId xmlns:p14="http://schemas.microsoft.com/office/powerpoint/2010/main" val="42501635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6" grpId="0"/>
      <p:bldP spid="20"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CFBC85-D344-8E4C-84C1-AA340209B42C}"/>
              </a:ext>
            </a:extLst>
          </p:cNvPr>
          <p:cNvSpPr>
            <a:spLocks noGrp="1"/>
          </p:cNvSpPr>
          <p:nvPr>
            <p:ph type="title"/>
          </p:nvPr>
        </p:nvSpPr>
        <p:spPr/>
        <p:txBody>
          <a:bodyPr/>
          <a:lstStyle/>
          <a:p>
            <a:r>
              <a:rPr lang="en-US" dirty="0"/>
              <a:t>EXERCISE: REPEAT AFTER ME</a:t>
            </a:r>
          </a:p>
        </p:txBody>
      </p:sp>
      <p:sp>
        <p:nvSpPr>
          <p:cNvPr id="3" name="Content Placeholder 2">
            <a:extLst>
              <a:ext uri="{FF2B5EF4-FFF2-40B4-BE49-F238E27FC236}">
                <a16:creationId xmlns:a16="http://schemas.microsoft.com/office/drawing/2014/main" id="{66074B99-FBC6-0C4E-8233-2842E11AB933}"/>
              </a:ext>
            </a:extLst>
          </p:cNvPr>
          <p:cNvSpPr>
            <a:spLocks noGrp="1"/>
          </p:cNvSpPr>
          <p:nvPr>
            <p:ph idx="1"/>
          </p:nvPr>
        </p:nvSpPr>
        <p:spPr>
          <a:xfrm>
            <a:off x="304800" y="1554163"/>
            <a:ext cx="8686800" cy="1874838"/>
          </a:xfrm>
        </p:spPr>
        <p:txBody>
          <a:bodyPr/>
          <a:lstStyle/>
          <a:p>
            <a:r>
              <a:rPr lang="en-US" dirty="0"/>
              <a:t>Just one more..</a:t>
            </a:r>
          </a:p>
          <a:p>
            <a:r>
              <a:rPr lang="en-US" dirty="0"/>
              <a:t>With a reminder of what the bits are 'worth' below, try writing out these numbers in binary:</a:t>
            </a:r>
          </a:p>
          <a:p>
            <a:endParaRPr lang="en-US" dirty="0"/>
          </a:p>
        </p:txBody>
      </p:sp>
      <p:sp>
        <p:nvSpPr>
          <p:cNvPr id="4" name="TextBox 3">
            <a:extLst>
              <a:ext uri="{FF2B5EF4-FFF2-40B4-BE49-F238E27FC236}">
                <a16:creationId xmlns:a16="http://schemas.microsoft.com/office/drawing/2014/main" id="{E9EDAC15-B48B-964C-B540-26A40664F081}"/>
              </a:ext>
            </a:extLst>
          </p:cNvPr>
          <p:cNvSpPr txBox="1"/>
          <p:nvPr/>
        </p:nvSpPr>
        <p:spPr>
          <a:xfrm>
            <a:off x="4368800" y="1872343"/>
            <a:ext cx="184731" cy="369332"/>
          </a:xfrm>
          <a:prstGeom prst="rect">
            <a:avLst/>
          </a:prstGeom>
          <a:noFill/>
        </p:spPr>
        <p:txBody>
          <a:bodyPr wrap="none" rtlCol="0">
            <a:spAutoFit/>
          </a:bodyPr>
          <a:lstStyle/>
          <a:p>
            <a:endParaRPr lang="en-US" dirty="0"/>
          </a:p>
        </p:txBody>
      </p:sp>
      <p:grpSp>
        <p:nvGrpSpPr>
          <p:cNvPr id="5" name="Group 4">
            <a:extLst>
              <a:ext uri="{FF2B5EF4-FFF2-40B4-BE49-F238E27FC236}">
                <a16:creationId xmlns:a16="http://schemas.microsoft.com/office/drawing/2014/main" id="{B4D20316-B847-2D40-8EE8-740EEDDAC9FC}"/>
              </a:ext>
            </a:extLst>
          </p:cNvPr>
          <p:cNvGrpSpPr/>
          <p:nvPr/>
        </p:nvGrpSpPr>
        <p:grpSpPr>
          <a:xfrm>
            <a:off x="838200" y="3286593"/>
            <a:ext cx="7620000" cy="685800"/>
            <a:chOff x="838200" y="5029200"/>
            <a:chExt cx="7620000" cy="685800"/>
          </a:xfrm>
        </p:grpSpPr>
        <p:sp>
          <p:nvSpPr>
            <p:cNvPr id="7" name="Rectangle 6">
              <a:extLst>
                <a:ext uri="{FF2B5EF4-FFF2-40B4-BE49-F238E27FC236}">
                  <a16:creationId xmlns:a16="http://schemas.microsoft.com/office/drawing/2014/main" id="{E1004656-2BDD-9442-A2AB-BF681916B533}"/>
                </a:ext>
              </a:extLst>
            </p:cNvPr>
            <p:cNvSpPr/>
            <p:nvPr/>
          </p:nvSpPr>
          <p:spPr>
            <a:xfrm>
              <a:off x="838200" y="5029200"/>
              <a:ext cx="685800" cy="685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solidFill>
                    <a:schemeClr val="tx1"/>
                  </a:solidFill>
                </a:rPr>
                <a:t>128</a:t>
              </a:r>
            </a:p>
          </p:txBody>
        </p:sp>
        <p:sp>
          <p:nvSpPr>
            <p:cNvPr id="8" name="Rectangle 7">
              <a:extLst>
                <a:ext uri="{FF2B5EF4-FFF2-40B4-BE49-F238E27FC236}">
                  <a16:creationId xmlns:a16="http://schemas.microsoft.com/office/drawing/2014/main" id="{5FACC339-E297-B348-A29D-8E42F030BC58}"/>
                </a:ext>
              </a:extLst>
            </p:cNvPr>
            <p:cNvSpPr/>
            <p:nvPr/>
          </p:nvSpPr>
          <p:spPr>
            <a:xfrm>
              <a:off x="1828800" y="5029200"/>
              <a:ext cx="685800" cy="685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solidFill>
                    <a:schemeClr val="tx1"/>
                  </a:solidFill>
                </a:rPr>
                <a:t>64</a:t>
              </a:r>
            </a:p>
          </p:txBody>
        </p:sp>
        <p:sp>
          <p:nvSpPr>
            <p:cNvPr id="9" name="Rectangle 8">
              <a:extLst>
                <a:ext uri="{FF2B5EF4-FFF2-40B4-BE49-F238E27FC236}">
                  <a16:creationId xmlns:a16="http://schemas.microsoft.com/office/drawing/2014/main" id="{B46FC1AF-E67A-0643-B0E3-ADF2160A01BA}"/>
                </a:ext>
              </a:extLst>
            </p:cNvPr>
            <p:cNvSpPr/>
            <p:nvPr/>
          </p:nvSpPr>
          <p:spPr>
            <a:xfrm>
              <a:off x="2819400" y="5029200"/>
              <a:ext cx="685800" cy="685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solidFill>
                    <a:schemeClr val="tx1"/>
                  </a:solidFill>
                </a:rPr>
                <a:t>32</a:t>
              </a:r>
            </a:p>
          </p:txBody>
        </p:sp>
        <p:sp>
          <p:nvSpPr>
            <p:cNvPr id="10" name="Rectangle 9">
              <a:extLst>
                <a:ext uri="{FF2B5EF4-FFF2-40B4-BE49-F238E27FC236}">
                  <a16:creationId xmlns:a16="http://schemas.microsoft.com/office/drawing/2014/main" id="{A214CF7E-9C58-1C49-9FCD-9A9EFE30E736}"/>
                </a:ext>
              </a:extLst>
            </p:cNvPr>
            <p:cNvSpPr/>
            <p:nvPr/>
          </p:nvSpPr>
          <p:spPr>
            <a:xfrm>
              <a:off x="3810000" y="5029200"/>
              <a:ext cx="685800" cy="685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solidFill>
                    <a:schemeClr val="tx1"/>
                  </a:solidFill>
                </a:rPr>
                <a:t>16</a:t>
              </a:r>
            </a:p>
          </p:txBody>
        </p:sp>
        <p:sp>
          <p:nvSpPr>
            <p:cNvPr id="11" name="Rectangle 10">
              <a:extLst>
                <a:ext uri="{FF2B5EF4-FFF2-40B4-BE49-F238E27FC236}">
                  <a16:creationId xmlns:a16="http://schemas.microsoft.com/office/drawing/2014/main" id="{77F0A24D-7DB4-604E-AE82-97A0936E3AF3}"/>
                </a:ext>
              </a:extLst>
            </p:cNvPr>
            <p:cNvSpPr/>
            <p:nvPr/>
          </p:nvSpPr>
          <p:spPr>
            <a:xfrm>
              <a:off x="4800600" y="5029200"/>
              <a:ext cx="685800" cy="685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solidFill>
                    <a:schemeClr val="tx1"/>
                  </a:solidFill>
                </a:rPr>
                <a:t>8</a:t>
              </a:r>
            </a:p>
          </p:txBody>
        </p:sp>
        <p:sp>
          <p:nvSpPr>
            <p:cNvPr id="12" name="Rectangle 11">
              <a:extLst>
                <a:ext uri="{FF2B5EF4-FFF2-40B4-BE49-F238E27FC236}">
                  <a16:creationId xmlns:a16="http://schemas.microsoft.com/office/drawing/2014/main" id="{B60B4BA3-7625-6B4F-B224-351922F7D53F}"/>
                </a:ext>
              </a:extLst>
            </p:cNvPr>
            <p:cNvSpPr/>
            <p:nvPr/>
          </p:nvSpPr>
          <p:spPr>
            <a:xfrm>
              <a:off x="5791200" y="5029200"/>
              <a:ext cx="685800" cy="685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solidFill>
                    <a:schemeClr val="tx1"/>
                  </a:solidFill>
                </a:rPr>
                <a:t>4</a:t>
              </a:r>
            </a:p>
          </p:txBody>
        </p:sp>
        <p:sp>
          <p:nvSpPr>
            <p:cNvPr id="13" name="Rectangle 12">
              <a:extLst>
                <a:ext uri="{FF2B5EF4-FFF2-40B4-BE49-F238E27FC236}">
                  <a16:creationId xmlns:a16="http://schemas.microsoft.com/office/drawing/2014/main" id="{ACC5121B-8CB5-0243-AD64-6913B459FE62}"/>
                </a:ext>
              </a:extLst>
            </p:cNvPr>
            <p:cNvSpPr/>
            <p:nvPr/>
          </p:nvSpPr>
          <p:spPr>
            <a:xfrm>
              <a:off x="6781800" y="5029200"/>
              <a:ext cx="685800" cy="685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solidFill>
                    <a:schemeClr val="tx1"/>
                  </a:solidFill>
                </a:rPr>
                <a:t>2</a:t>
              </a:r>
            </a:p>
          </p:txBody>
        </p:sp>
        <p:sp>
          <p:nvSpPr>
            <p:cNvPr id="14" name="Rectangle 13">
              <a:extLst>
                <a:ext uri="{FF2B5EF4-FFF2-40B4-BE49-F238E27FC236}">
                  <a16:creationId xmlns:a16="http://schemas.microsoft.com/office/drawing/2014/main" id="{0C68B9F4-D881-9447-80E1-3BFD57E5DFF1}"/>
                </a:ext>
              </a:extLst>
            </p:cNvPr>
            <p:cNvSpPr/>
            <p:nvPr/>
          </p:nvSpPr>
          <p:spPr>
            <a:xfrm>
              <a:off x="7772400" y="5029200"/>
              <a:ext cx="685800" cy="685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solidFill>
                    <a:schemeClr val="tx1"/>
                  </a:solidFill>
                </a:rPr>
                <a:t>1</a:t>
              </a:r>
            </a:p>
          </p:txBody>
        </p:sp>
      </p:grpSp>
      <p:sp>
        <p:nvSpPr>
          <p:cNvPr id="15" name="Content Placeholder 2">
            <a:extLst>
              <a:ext uri="{FF2B5EF4-FFF2-40B4-BE49-F238E27FC236}">
                <a16:creationId xmlns:a16="http://schemas.microsoft.com/office/drawing/2014/main" id="{765309B6-B2E1-A14E-87D3-646D0E35F91D}"/>
              </a:ext>
            </a:extLst>
          </p:cNvPr>
          <p:cNvSpPr txBox="1">
            <a:spLocks/>
          </p:cNvSpPr>
          <p:nvPr/>
        </p:nvSpPr>
        <p:spPr>
          <a:xfrm>
            <a:off x="820057" y="4715057"/>
            <a:ext cx="1611086" cy="560723"/>
          </a:xfrm>
          <a:prstGeom prst="rect">
            <a:avLst/>
          </a:prstGeom>
        </p:spPr>
        <p:txBody>
          <a:bodyPr vert="horz">
            <a:normAutofit/>
          </a:bodyPr>
          <a:lstStyle>
            <a:lvl1pPr marL="342900" indent="-342900" algn="l" rtl="0" eaLnBrk="1" latinLnBrk="0" hangingPunct="1">
              <a:spcBef>
                <a:spcPct val="20000"/>
              </a:spcBef>
              <a:buClr>
                <a:schemeClr val="accent1"/>
              </a:buClr>
              <a:buSzPct val="70000"/>
              <a:buFont typeface="Wingdings 2"/>
              <a:buChar char=""/>
              <a:defRPr sz="3200" kern="1200">
                <a:solidFill>
                  <a:schemeClr val="tx2"/>
                </a:solidFill>
                <a:latin typeface="+mn-lt"/>
                <a:ea typeface="+mn-ea"/>
                <a:cs typeface="+mn-cs"/>
              </a:defRPr>
            </a:lvl1pPr>
            <a:lvl2pPr marL="742950" indent="-285750" algn="l" rtl="0" eaLnBrk="1" latinLnBrk="0" hangingPunct="1">
              <a:spcBef>
                <a:spcPct val="20000"/>
              </a:spcBef>
              <a:buClr>
                <a:schemeClr val="accent1"/>
              </a:buClr>
              <a:buSzPct val="70000"/>
              <a:buFont typeface="Wingdings 2"/>
              <a:buChar char=""/>
              <a:defRPr sz="2800" kern="1200">
                <a:solidFill>
                  <a:schemeClr val="tx2"/>
                </a:solidFill>
                <a:latin typeface="+mn-lt"/>
                <a:ea typeface="+mn-ea"/>
                <a:cs typeface="+mn-cs"/>
              </a:defRPr>
            </a:lvl2pPr>
            <a:lvl3pPr marL="1143000" indent="-228600" algn="l" rtl="0" eaLnBrk="1" latinLnBrk="0" hangingPunct="1">
              <a:spcBef>
                <a:spcPct val="20000"/>
              </a:spcBef>
              <a:buClr>
                <a:schemeClr val="accent1"/>
              </a:buClr>
              <a:buSzPct val="70000"/>
              <a:buFont typeface="Wingdings 2"/>
              <a:buChar char=""/>
              <a:defRPr sz="2400" kern="1200">
                <a:solidFill>
                  <a:schemeClr val="tx2"/>
                </a:solidFill>
                <a:latin typeface="+mn-lt"/>
                <a:ea typeface="+mn-ea"/>
                <a:cs typeface="+mn-cs"/>
              </a:defRPr>
            </a:lvl3pPr>
            <a:lvl4pPr marL="1600200" indent="-228600" algn="l" rtl="0" eaLnBrk="1" latinLnBrk="0" hangingPunct="1">
              <a:spcBef>
                <a:spcPct val="20000"/>
              </a:spcBef>
              <a:buClr>
                <a:schemeClr val="accent1"/>
              </a:buClr>
              <a:buSzPct val="70000"/>
              <a:buFont typeface="Wingdings 2"/>
              <a:buChar char=""/>
              <a:defRPr sz="2000" kern="1200">
                <a:solidFill>
                  <a:schemeClr val="tx2"/>
                </a:solidFill>
                <a:latin typeface="+mn-lt"/>
                <a:ea typeface="+mn-ea"/>
                <a:cs typeface="+mn-cs"/>
              </a:defRPr>
            </a:lvl4pPr>
            <a:lvl5pPr marL="2057400" indent="-228600" algn="l" rtl="0" eaLnBrk="1" latinLnBrk="0" hangingPunct="1">
              <a:spcBef>
                <a:spcPct val="20000"/>
              </a:spcBef>
              <a:buClr>
                <a:schemeClr val="accent1"/>
              </a:buClr>
              <a:buSzPct val="60000"/>
              <a:buFont typeface="Wingdings 2"/>
              <a:buChar char=""/>
              <a:defRPr sz="1800" kern="1200">
                <a:solidFill>
                  <a:schemeClr val="tx2"/>
                </a:solidFill>
                <a:latin typeface="+mn-lt"/>
                <a:ea typeface="+mn-ea"/>
                <a:cs typeface="+mn-cs"/>
              </a:defRPr>
            </a:lvl5pPr>
            <a:lvl6pPr marL="2514600" indent="-228600" algn="l" rtl="0" eaLnBrk="1" latinLnBrk="0" hangingPunct="1">
              <a:spcBef>
                <a:spcPct val="20000"/>
              </a:spcBef>
              <a:buClr>
                <a:schemeClr val="accent1"/>
              </a:buClr>
              <a:buSzPct val="60000"/>
              <a:buFont typeface="Wingdings 2"/>
              <a:buChar char=""/>
              <a:defRPr sz="1800" kern="1200">
                <a:solidFill>
                  <a:schemeClr val="tx2"/>
                </a:solidFill>
                <a:latin typeface="+mn-lt"/>
                <a:ea typeface="+mn-ea"/>
                <a:cs typeface="+mn-cs"/>
              </a:defRPr>
            </a:lvl6pPr>
            <a:lvl7pPr marL="2971800" indent="-228600" algn="l" rtl="0" eaLnBrk="1" latinLnBrk="0" hangingPunct="1">
              <a:spcBef>
                <a:spcPct val="20000"/>
              </a:spcBef>
              <a:buClr>
                <a:schemeClr val="accent1"/>
              </a:buClr>
              <a:buSzPct val="60000"/>
              <a:buFont typeface="Wingdings 2"/>
              <a:buChar char=""/>
              <a:defRPr sz="1600" kern="1200">
                <a:solidFill>
                  <a:schemeClr val="tx2"/>
                </a:solidFill>
                <a:latin typeface="+mn-lt"/>
                <a:ea typeface="+mn-ea"/>
                <a:cs typeface="+mn-cs"/>
              </a:defRPr>
            </a:lvl7pPr>
            <a:lvl8pPr marL="3429000" indent="-228600" algn="l" rtl="0" eaLnBrk="1" latinLnBrk="0" hangingPunct="1">
              <a:spcBef>
                <a:spcPct val="20000"/>
              </a:spcBef>
              <a:buClr>
                <a:schemeClr val="accent1"/>
              </a:buClr>
              <a:buSzPct val="60000"/>
              <a:buFont typeface="Wingdings 2"/>
              <a:buChar char=""/>
              <a:defRPr sz="1600" kern="1200" baseline="0">
                <a:solidFill>
                  <a:schemeClr val="tx2"/>
                </a:solidFill>
                <a:latin typeface="+mn-lt"/>
                <a:ea typeface="+mn-ea"/>
                <a:cs typeface="+mn-cs"/>
              </a:defRPr>
            </a:lvl8pPr>
            <a:lvl9pPr marL="3886200" indent="-228600" algn="l" rtl="0" eaLnBrk="1" latinLnBrk="0" hangingPunct="1">
              <a:spcBef>
                <a:spcPct val="20000"/>
              </a:spcBef>
              <a:buClr>
                <a:schemeClr val="accent1"/>
              </a:buClr>
              <a:buSzPct val="60000"/>
              <a:buFont typeface="Wingdings 2"/>
              <a:buChar char=""/>
              <a:defRPr sz="1400" kern="1200" baseline="0">
                <a:solidFill>
                  <a:schemeClr val="tx2"/>
                </a:solidFill>
                <a:latin typeface="+mn-lt"/>
                <a:ea typeface="+mn-ea"/>
                <a:cs typeface="+mn-cs"/>
              </a:defRPr>
            </a:lvl9pPr>
          </a:lstStyle>
          <a:p>
            <a:pPr marL="457200" lvl="1" indent="0">
              <a:buNone/>
            </a:pPr>
            <a:r>
              <a:rPr lang="en-US" dirty="0"/>
              <a:t>253</a:t>
            </a:r>
          </a:p>
        </p:txBody>
      </p:sp>
      <p:sp>
        <p:nvSpPr>
          <p:cNvPr id="6" name="TextBox 5">
            <a:extLst>
              <a:ext uri="{FF2B5EF4-FFF2-40B4-BE49-F238E27FC236}">
                <a16:creationId xmlns:a16="http://schemas.microsoft.com/office/drawing/2014/main" id="{3F2AD768-D1F9-B447-A688-33030CA3386A}"/>
              </a:ext>
            </a:extLst>
          </p:cNvPr>
          <p:cNvSpPr txBox="1"/>
          <p:nvPr/>
        </p:nvSpPr>
        <p:spPr>
          <a:xfrm>
            <a:off x="1066800" y="4064000"/>
            <a:ext cx="7312065" cy="461665"/>
          </a:xfrm>
          <a:prstGeom prst="rect">
            <a:avLst/>
          </a:prstGeom>
          <a:noFill/>
        </p:spPr>
        <p:txBody>
          <a:bodyPr wrap="square" rtlCol="0">
            <a:spAutoFit/>
          </a:bodyPr>
          <a:lstStyle/>
          <a:p>
            <a:r>
              <a:rPr lang="en-US" sz="2400" b="1" dirty="0"/>
              <a:t>1          1           1          1            1         1           0           1</a:t>
            </a:r>
          </a:p>
        </p:txBody>
      </p:sp>
      <p:sp>
        <p:nvSpPr>
          <p:cNvPr id="20" name="Content Placeholder 2">
            <a:extLst>
              <a:ext uri="{FF2B5EF4-FFF2-40B4-BE49-F238E27FC236}">
                <a16:creationId xmlns:a16="http://schemas.microsoft.com/office/drawing/2014/main" id="{379E93F1-ADA3-7A4F-BAB0-D28735D71F07}"/>
              </a:ext>
            </a:extLst>
          </p:cNvPr>
          <p:cNvSpPr txBox="1">
            <a:spLocks/>
          </p:cNvSpPr>
          <p:nvPr/>
        </p:nvSpPr>
        <p:spPr>
          <a:xfrm>
            <a:off x="2206785" y="4693812"/>
            <a:ext cx="2593815" cy="610025"/>
          </a:xfrm>
          <a:prstGeom prst="rect">
            <a:avLst/>
          </a:prstGeom>
        </p:spPr>
        <p:txBody>
          <a:bodyPr vert="horz">
            <a:normAutofit fontScale="92500"/>
          </a:bodyPr>
          <a:lstStyle>
            <a:lvl1pPr marL="342900" indent="-342900" algn="l" rtl="0" eaLnBrk="1" latinLnBrk="0" hangingPunct="1">
              <a:spcBef>
                <a:spcPct val="20000"/>
              </a:spcBef>
              <a:buClr>
                <a:schemeClr val="accent1"/>
              </a:buClr>
              <a:buSzPct val="70000"/>
              <a:buFont typeface="Wingdings 2"/>
              <a:buChar char=""/>
              <a:defRPr sz="3200" kern="1200">
                <a:solidFill>
                  <a:schemeClr val="tx2"/>
                </a:solidFill>
                <a:latin typeface="+mn-lt"/>
                <a:ea typeface="+mn-ea"/>
                <a:cs typeface="+mn-cs"/>
              </a:defRPr>
            </a:lvl1pPr>
            <a:lvl2pPr marL="742950" indent="-285750" algn="l" rtl="0" eaLnBrk="1" latinLnBrk="0" hangingPunct="1">
              <a:spcBef>
                <a:spcPct val="20000"/>
              </a:spcBef>
              <a:buClr>
                <a:schemeClr val="accent1"/>
              </a:buClr>
              <a:buSzPct val="70000"/>
              <a:buFont typeface="Wingdings 2"/>
              <a:buChar char=""/>
              <a:defRPr sz="2800" kern="1200">
                <a:solidFill>
                  <a:schemeClr val="tx2"/>
                </a:solidFill>
                <a:latin typeface="+mn-lt"/>
                <a:ea typeface="+mn-ea"/>
                <a:cs typeface="+mn-cs"/>
              </a:defRPr>
            </a:lvl2pPr>
            <a:lvl3pPr marL="1143000" indent="-228600" algn="l" rtl="0" eaLnBrk="1" latinLnBrk="0" hangingPunct="1">
              <a:spcBef>
                <a:spcPct val="20000"/>
              </a:spcBef>
              <a:buClr>
                <a:schemeClr val="accent1"/>
              </a:buClr>
              <a:buSzPct val="70000"/>
              <a:buFont typeface="Wingdings 2"/>
              <a:buChar char=""/>
              <a:defRPr sz="2400" kern="1200">
                <a:solidFill>
                  <a:schemeClr val="tx2"/>
                </a:solidFill>
                <a:latin typeface="+mn-lt"/>
                <a:ea typeface="+mn-ea"/>
                <a:cs typeface="+mn-cs"/>
              </a:defRPr>
            </a:lvl3pPr>
            <a:lvl4pPr marL="1600200" indent="-228600" algn="l" rtl="0" eaLnBrk="1" latinLnBrk="0" hangingPunct="1">
              <a:spcBef>
                <a:spcPct val="20000"/>
              </a:spcBef>
              <a:buClr>
                <a:schemeClr val="accent1"/>
              </a:buClr>
              <a:buSzPct val="70000"/>
              <a:buFont typeface="Wingdings 2"/>
              <a:buChar char=""/>
              <a:defRPr sz="2000" kern="1200">
                <a:solidFill>
                  <a:schemeClr val="tx2"/>
                </a:solidFill>
                <a:latin typeface="+mn-lt"/>
                <a:ea typeface="+mn-ea"/>
                <a:cs typeface="+mn-cs"/>
              </a:defRPr>
            </a:lvl4pPr>
            <a:lvl5pPr marL="2057400" indent="-228600" algn="l" rtl="0" eaLnBrk="1" latinLnBrk="0" hangingPunct="1">
              <a:spcBef>
                <a:spcPct val="20000"/>
              </a:spcBef>
              <a:buClr>
                <a:schemeClr val="accent1"/>
              </a:buClr>
              <a:buSzPct val="60000"/>
              <a:buFont typeface="Wingdings 2"/>
              <a:buChar char=""/>
              <a:defRPr sz="1800" kern="1200">
                <a:solidFill>
                  <a:schemeClr val="tx2"/>
                </a:solidFill>
                <a:latin typeface="+mn-lt"/>
                <a:ea typeface="+mn-ea"/>
                <a:cs typeface="+mn-cs"/>
              </a:defRPr>
            </a:lvl5pPr>
            <a:lvl6pPr marL="2514600" indent="-228600" algn="l" rtl="0" eaLnBrk="1" latinLnBrk="0" hangingPunct="1">
              <a:spcBef>
                <a:spcPct val="20000"/>
              </a:spcBef>
              <a:buClr>
                <a:schemeClr val="accent1"/>
              </a:buClr>
              <a:buSzPct val="60000"/>
              <a:buFont typeface="Wingdings 2"/>
              <a:buChar char=""/>
              <a:defRPr sz="1800" kern="1200">
                <a:solidFill>
                  <a:schemeClr val="tx2"/>
                </a:solidFill>
                <a:latin typeface="+mn-lt"/>
                <a:ea typeface="+mn-ea"/>
                <a:cs typeface="+mn-cs"/>
              </a:defRPr>
            </a:lvl6pPr>
            <a:lvl7pPr marL="2971800" indent="-228600" algn="l" rtl="0" eaLnBrk="1" latinLnBrk="0" hangingPunct="1">
              <a:spcBef>
                <a:spcPct val="20000"/>
              </a:spcBef>
              <a:buClr>
                <a:schemeClr val="accent1"/>
              </a:buClr>
              <a:buSzPct val="60000"/>
              <a:buFont typeface="Wingdings 2"/>
              <a:buChar char=""/>
              <a:defRPr sz="1600" kern="1200">
                <a:solidFill>
                  <a:schemeClr val="tx2"/>
                </a:solidFill>
                <a:latin typeface="+mn-lt"/>
                <a:ea typeface="+mn-ea"/>
                <a:cs typeface="+mn-cs"/>
              </a:defRPr>
            </a:lvl7pPr>
            <a:lvl8pPr marL="3429000" indent="-228600" algn="l" rtl="0" eaLnBrk="1" latinLnBrk="0" hangingPunct="1">
              <a:spcBef>
                <a:spcPct val="20000"/>
              </a:spcBef>
              <a:buClr>
                <a:schemeClr val="accent1"/>
              </a:buClr>
              <a:buSzPct val="60000"/>
              <a:buFont typeface="Wingdings 2"/>
              <a:buChar char=""/>
              <a:defRPr sz="1600" kern="1200" baseline="0">
                <a:solidFill>
                  <a:schemeClr val="tx2"/>
                </a:solidFill>
                <a:latin typeface="+mn-lt"/>
                <a:ea typeface="+mn-ea"/>
                <a:cs typeface="+mn-cs"/>
              </a:defRPr>
            </a:lvl8pPr>
            <a:lvl9pPr marL="3886200" indent="-228600" algn="l" rtl="0" eaLnBrk="1" latinLnBrk="0" hangingPunct="1">
              <a:spcBef>
                <a:spcPct val="20000"/>
              </a:spcBef>
              <a:buClr>
                <a:schemeClr val="accent1"/>
              </a:buClr>
              <a:buSzPct val="60000"/>
              <a:buFont typeface="Wingdings 2"/>
              <a:buChar char=""/>
              <a:defRPr sz="1400" kern="1200" baseline="0">
                <a:solidFill>
                  <a:schemeClr val="tx2"/>
                </a:solidFill>
                <a:latin typeface="+mn-lt"/>
                <a:ea typeface="+mn-ea"/>
                <a:cs typeface="+mn-cs"/>
              </a:defRPr>
            </a:lvl9pPr>
          </a:lstStyle>
          <a:p>
            <a:pPr marL="0" indent="0">
              <a:buNone/>
            </a:pPr>
            <a:r>
              <a:rPr lang="en-US" dirty="0"/>
              <a:t>= 11111101B</a:t>
            </a:r>
          </a:p>
        </p:txBody>
      </p:sp>
      <p:sp>
        <p:nvSpPr>
          <p:cNvPr id="17" name="Content Placeholder 2">
            <a:extLst>
              <a:ext uri="{FF2B5EF4-FFF2-40B4-BE49-F238E27FC236}">
                <a16:creationId xmlns:a16="http://schemas.microsoft.com/office/drawing/2014/main" id="{07208C71-3466-8F40-95B6-0E64A3E1D1F0}"/>
              </a:ext>
            </a:extLst>
          </p:cNvPr>
          <p:cNvSpPr txBox="1">
            <a:spLocks/>
          </p:cNvSpPr>
          <p:nvPr/>
        </p:nvSpPr>
        <p:spPr>
          <a:xfrm>
            <a:off x="522514" y="5862848"/>
            <a:ext cx="7783286" cy="777153"/>
          </a:xfrm>
          <a:prstGeom prst="rect">
            <a:avLst/>
          </a:prstGeom>
        </p:spPr>
        <p:txBody>
          <a:bodyPr vert="horz">
            <a:normAutofit/>
          </a:bodyPr>
          <a:lstStyle>
            <a:lvl1pPr marL="342900" indent="-342900" algn="l" rtl="0" eaLnBrk="1" latinLnBrk="0" hangingPunct="1">
              <a:spcBef>
                <a:spcPct val="20000"/>
              </a:spcBef>
              <a:buClr>
                <a:schemeClr val="accent1"/>
              </a:buClr>
              <a:buSzPct val="70000"/>
              <a:buFont typeface="Wingdings 2"/>
              <a:buChar char=""/>
              <a:defRPr sz="3200" kern="1200">
                <a:solidFill>
                  <a:schemeClr val="tx2"/>
                </a:solidFill>
                <a:latin typeface="+mn-lt"/>
                <a:ea typeface="+mn-ea"/>
                <a:cs typeface="+mn-cs"/>
              </a:defRPr>
            </a:lvl1pPr>
            <a:lvl2pPr marL="742950" indent="-285750" algn="l" rtl="0" eaLnBrk="1" latinLnBrk="0" hangingPunct="1">
              <a:spcBef>
                <a:spcPct val="20000"/>
              </a:spcBef>
              <a:buClr>
                <a:schemeClr val="accent1"/>
              </a:buClr>
              <a:buSzPct val="70000"/>
              <a:buFont typeface="Wingdings 2"/>
              <a:buChar char=""/>
              <a:defRPr sz="2800" kern="1200">
                <a:solidFill>
                  <a:schemeClr val="tx2"/>
                </a:solidFill>
                <a:latin typeface="+mn-lt"/>
                <a:ea typeface="+mn-ea"/>
                <a:cs typeface="+mn-cs"/>
              </a:defRPr>
            </a:lvl2pPr>
            <a:lvl3pPr marL="1143000" indent="-228600" algn="l" rtl="0" eaLnBrk="1" latinLnBrk="0" hangingPunct="1">
              <a:spcBef>
                <a:spcPct val="20000"/>
              </a:spcBef>
              <a:buClr>
                <a:schemeClr val="accent1"/>
              </a:buClr>
              <a:buSzPct val="70000"/>
              <a:buFont typeface="Wingdings 2"/>
              <a:buChar char=""/>
              <a:defRPr sz="2400" kern="1200">
                <a:solidFill>
                  <a:schemeClr val="tx2"/>
                </a:solidFill>
                <a:latin typeface="+mn-lt"/>
                <a:ea typeface="+mn-ea"/>
                <a:cs typeface="+mn-cs"/>
              </a:defRPr>
            </a:lvl3pPr>
            <a:lvl4pPr marL="1600200" indent="-228600" algn="l" rtl="0" eaLnBrk="1" latinLnBrk="0" hangingPunct="1">
              <a:spcBef>
                <a:spcPct val="20000"/>
              </a:spcBef>
              <a:buClr>
                <a:schemeClr val="accent1"/>
              </a:buClr>
              <a:buSzPct val="70000"/>
              <a:buFont typeface="Wingdings 2"/>
              <a:buChar char=""/>
              <a:defRPr sz="2000" kern="1200">
                <a:solidFill>
                  <a:schemeClr val="tx2"/>
                </a:solidFill>
                <a:latin typeface="+mn-lt"/>
                <a:ea typeface="+mn-ea"/>
                <a:cs typeface="+mn-cs"/>
              </a:defRPr>
            </a:lvl4pPr>
            <a:lvl5pPr marL="2057400" indent="-228600" algn="l" rtl="0" eaLnBrk="1" latinLnBrk="0" hangingPunct="1">
              <a:spcBef>
                <a:spcPct val="20000"/>
              </a:spcBef>
              <a:buClr>
                <a:schemeClr val="accent1"/>
              </a:buClr>
              <a:buSzPct val="60000"/>
              <a:buFont typeface="Wingdings 2"/>
              <a:buChar char=""/>
              <a:defRPr sz="1800" kern="1200">
                <a:solidFill>
                  <a:schemeClr val="tx2"/>
                </a:solidFill>
                <a:latin typeface="+mn-lt"/>
                <a:ea typeface="+mn-ea"/>
                <a:cs typeface="+mn-cs"/>
              </a:defRPr>
            </a:lvl5pPr>
            <a:lvl6pPr marL="2514600" indent="-228600" algn="l" rtl="0" eaLnBrk="1" latinLnBrk="0" hangingPunct="1">
              <a:spcBef>
                <a:spcPct val="20000"/>
              </a:spcBef>
              <a:buClr>
                <a:schemeClr val="accent1"/>
              </a:buClr>
              <a:buSzPct val="60000"/>
              <a:buFont typeface="Wingdings 2"/>
              <a:buChar char=""/>
              <a:defRPr sz="1800" kern="1200">
                <a:solidFill>
                  <a:schemeClr val="tx2"/>
                </a:solidFill>
                <a:latin typeface="+mn-lt"/>
                <a:ea typeface="+mn-ea"/>
                <a:cs typeface="+mn-cs"/>
              </a:defRPr>
            </a:lvl6pPr>
            <a:lvl7pPr marL="2971800" indent="-228600" algn="l" rtl="0" eaLnBrk="1" latinLnBrk="0" hangingPunct="1">
              <a:spcBef>
                <a:spcPct val="20000"/>
              </a:spcBef>
              <a:buClr>
                <a:schemeClr val="accent1"/>
              </a:buClr>
              <a:buSzPct val="60000"/>
              <a:buFont typeface="Wingdings 2"/>
              <a:buChar char=""/>
              <a:defRPr sz="1600" kern="1200">
                <a:solidFill>
                  <a:schemeClr val="tx2"/>
                </a:solidFill>
                <a:latin typeface="+mn-lt"/>
                <a:ea typeface="+mn-ea"/>
                <a:cs typeface="+mn-cs"/>
              </a:defRPr>
            </a:lvl7pPr>
            <a:lvl8pPr marL="3429000" indent="-228600" algn="l" rtl="0" eaLnBrk="1" latinLnBrk="0" hangingPunct="1">
              <a:spcBef>
                <a:spcPct val="20000"/>
              </a:spcBef>
              <a:buClr>
                <a:schemeClr val="accent1"/>
              </a:buClr>
              <a:buSzPct val="60000"/>
              <a:buFont typeface="Wingdings 2"/>
              <a:buChar char=""/>
              <a:defRPr sz="1600" kern="1200" baseline="0">
                <a:solidFill>
                  <a:schemeClr val="tx2"/>
                </a:solidFill>
                <a:latin typeface="+mn-lt"/>
                <a:ea typeface="+mn-ea"/>
                <a:cs typeface="+mn-cs"/>
              </a:defRPr>
            </a:lvl8pPr>
            <a:lvl9pPr marL="3886200" indent="-228600" algn="l" rtl="0" eaLnBrk="1" latinLnBrk="0" hangingPunct="1">
              <a:spcBef>
                <a:spcPct val="20000"/>
              </a:spcBef>
              <a:buClr>
                <a:schemeClr val="accent1"/>
              </a:buClr>
              <a:buSzPct val="60000"/>
              <a:buFont typeface="Wingdings 2"/>
              <a:buChar char=""/>
              <a:defRPr sz="1400" kern="1200" baseline="0">
                <a:solidFill>
                  <a:schemeClr val="tx2"/>
                </a:solidFill>
                <a:latin typeface="+mn-lt"/>
                <a:ea typeface="+mn-ea"/>
                <a:cs typeface="+mn-cs"/>
              </a:defRPr>
            </a:lvl9pPr>
          </a:lstStyle>
          <a:p>
            <a:r>
              <a:rPr lang="en-US" b="1" dirty="0"/>
              <a:t>Is anybody's hand getting TIRED?!?!?	</a:t>
            </a:r>
          </a:p>
        </p:txBody>
      </p:sp>
    </p:spTree>
    <p:extLst>
      <p:ext uri="{BB962C8B-B14F-4D97-AF65-F5344CB8AC3E}">
        <p14:creationId xmlns:p14="http://schemas.microsoft.com/office/powerpoint/2010/main" val="14553155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7"/>
                                        </p:tgtEl>
                                        <p:attrNameLst>
                                          <p:attrName>style.visibility</p:attrName>
                                        </p:attrNameLst>
                                      </p:cBhvr>
                                      <p:to>
                                        <p:strVal val="visible"/>
                                      </p:to>
                                    </p:set>
                                    <p:anim calcmode="lin" valueType="num">
                                      <p:cBhvr additive="base">
                                        <p:cTn id="19" dur="500" fill="hold"/>
                                        <p:tgtEl>
                                          <p:spTgt spid="17"/>
                                        </p:tgtEl>
                                        <p:attrNameLst>
                                          <p:attrName>ppt_x</p:attrName>
                                        </p:attrNameLst>
                                      </p:cBhvr>
                                      <p:tavLst>
                                        <p:tav tm="0">
                                          <p:val>
                                            <p:strVal val="#ppt_x"/>
                                          </p:val>
                                        </p:tav>
                                        <p:tav tm="100000">
                                          <p:val>
                                            <p:strVal val="#ppt_x"/>
                                          </p:val>
                                        </p:tav>
                                      </p:tavLst>
                                    </p:anim>
                                    <p:anim calcmode="lin" valueType="num">
                                      <p:cBhvr additive="base">
                                        <p:cTn id="20"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6" grpId="0"/>
      <p:bldP spid="20" grpId="0"/>
      <p:bldP spid="17"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6F754E-5453-724D-97A7-236B2535137E}"/>
              </a:ext>
            </a:extLst>
          </p:cNvPr>
          <p:cNvSpPr>
            <a:spLocks noGrp="1"/>
          </p:cNvSpPr>
          <p:nvPr>
            <p:ph type="title"/>
          </p:nvPr>
        </p:nvSpPr>
        <p:spPr/>
        <p:txBody>
          <a:bodyPr/>
          <a:lstStyle/>
          <a:p>
            <a:r>
              <a:rPr lang="en-US" dirty="0"/>
              <a:t>Base 2, Base 10, And More!</a:t>
            </a:r>
          </a:p>
        </p:txBody>
      </p:sp>
      <p:sp>
        <p:nvSpPr>
          <p:cNvPr id="3" name="Content Placeholder 2">
            <a:extLst>
              <a:ext uri="{FF2B5EF4-FFF2-40B4-BE49-F238E27FC236}">
                <a16:creationId xmlns:a16="http://schemas.microsoft.com/office/drawing/2014/main" id="{C5FAB1FD-5160-A24F-B972-C51B346FF803}"/>
              </a:ext>
            </a:extLst>
          </p:cNvPr>
          <p:cNvSpPr>
            <a:spLocks noGrp="1"/>
          </p:cNvSpPr>
          <p:nvPr>
            <p:ph idx="1"/>
          </p:nvPr>
        </p:nvSpPr>
        <p:spPr>
          <a:xfrm>
            <a:off x="304800" y="1554162"/>
            <a:ext cx="8686800" cy="4846637"/>
          </a:xfrm>
        </p:spPr>
        <p:txBody>
          <a:bodyPr>
            <a:normAutofit fontScale="92500"/>
          </a:bodyPr>
          <a:lstStyle/>
          <a:p>
            <a:r>
              <a:rPr lang="en-US" dirty="0"/>
              <a:t>For a big number, would </a:t>
            </a:r>
            <a:r>
              <a:rPr lang="en-US" b="1" dirty="0">
                <a:solidFill>
                  <a:srgbClr val="FF0000"/>
                </a:solidFill>
              </a:rPr>
              <a:t>YOU</a:t>
            </a:r>
            <a:r>
              <a:rPr lang="en-US" dirty="0"/>
              <a:t> want to use binary?</a:t>
            </a:r>
          </a:p>
          <a:p>
            <a:r>
              <a:rPr lang="en-US" dirty="0"/>
              <a:t>BINARY:  examples: 10011</a:t>
            </a:r>
            <a:r>
              <a:rPr lang="en-US" sz="3000" baseline="-25000" dirty="0"/>
              <a:t>2</a:t>
            </a:r>
            <a:r>
              <a:rPr lang="en-US" dirty="0"/>
              <a:t>, 1110011</a:t>
            </a:r>
            <a:r>
              <a:rPr lang="en-US" sz="3000" baseline="-25000" dirty="0"/>
              <a:t>2</a:t>
            </a:r>
            <a:endParaRPr lang="en-US" baseline="-25000" dirty="0"/>
          </a:p>
          <a:p>
            <a:pPr lvl="1"/>
            <a:r>
              <a:rPr lang="en-US" dirty="0"/>
              <a:t>Digits are { 0, 1 }</a:t>
            </a:r>
          </a:p>
          <a:p>
            <a:r>
              <a:rPr lang="en-US" dirty="0"/>
              <a:t>DECIMAL:  examples: 23</a:t>
            </a:r>
            <a:r>
              <a:rPr lang="en-US" sz="3000" baseline="-25000" dirty="0"/>
              <a:t>10,</a:t>
            </a:r>
            <a:r>
              <a:rPr lang="en-US" dirty="0"/>
              <a:t> 96</a:t>
            </a:r>
            <a:r>
              <a:rPr lang="en-US" sz="3000" baseline="-25000" dirty="0"/>
              <a:t>10,</a:t>
            </a:r>
            <a:endParaRPr lang="en-US" dirty="0"/>
          </a:p>
          <a:p>
            <a:pPr lvl="1"/>
            <a:r>
              <a:rPr lang="en-US" dirty="0"/>
              <a:t>Digits are { 0, 1, 2, 3, 4, 5, 6, 7, 8, 9 }</a:t>
            </a:r>
          </a:p>
          <a:p>
            <a:r>
              <a:rPr lang="en-US" dirty="0"/>
              <a:t>So instead of using binary, we use something called HEXADECIMAL instead.</a:t>
            </a:r>
          </a:p>
          <a:p>
            <a:r>
              <a:rPr lang="en-US" dirty="0"/>
              <a:t>HEXADECIMAL: examples: 0x2F, 0xAF</a:t>
            </a:r>
          </a:p>
          <a:p>
            <a:pPr lvl="1"/>
            <a:r>
              <a:rPr lang="en-US" dirty="0"/>
              <a:t>Digits are { ????? }</a:t>
            </a:r>
          </a:p>
        </p:txBody>
      </p:sp>
    </p:spTree>
    <p:extLst>
      <p:ext uri="{BB962C8B-B14F-4D97-AF65-F5344CB8AC3E}">
        <p14:creationId xmlns:p14="http://schemas.microsoft.com/office/powerpoint/2010/main" val="23160852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C21391-0AC7-EE4C-8A7F-3CE092B3077F}"/>
              </a:ext>
            </a:extLst>
          </p:cNvPr>
          <p:cNvSpPr>
            <a:spLocks noGrp="1"/>
          </p:cNvSpPr>
          <p:nvPr>
            <p:ph type="title"/>
          </p:nvPr>
        </p:nvSpPr>
        <p:spPr/>
        <p:txBody>
          <a:bodyPr/>
          <a:lstStyle/>
          <a:p>
            <a:r>
              <a:rPr lang="en-US" dirty="0"/>
              <a:t>Hexa-what?</a:t>
            </a:r>
          </a:p>
        </p:txBody>
      </p:sp>
      <p:sp>
        <p:nvSpPr>
          <p:cNvPr id="3" name="Content Placeholder 2">
            <a:extLst>
              <a:ext uri="{FF2B5EF4-FFF2-40B4-BE49-F238E27FC236}">
                <a16:creationId xmlns:a16="http://schemas.microsoft.com/office/drawing/2014/main" id="{2DFA077A-237C-414E-B7DA-B9F101DFC708}"/>
              </a:ext>
            </a:extLst>
          </p:cNvPr>
          <p:cNvSpPr>
            <a:spLocks noGrp="1"/>
          </p:cNvSpPr>
          <p:nvPr>
            <p:ph idx="1"/>
          </p:nvPr>
        </p:nvSpPr>
        <p:spPr/>
        <p:txBody>
          <a:bodyPr>
            <a:normAutofit lnSpcReduction="10000"/>
          </a:bodyPr>
          <a:lstStyle/>
          <a:p>
            <a:r>
              <a:rPr lang="en-US" dirty="0"/>
              <a:t>The </a:t>
            </a:r>
            <a:r>
              <a:rPr lang="en-US" b="1" dirty="0"/>
              <a:t>hexadecimal</a:t>
            </a:r>
            <a:r>
              <a:rPr lang="en-US" dirty="0"/>
              <a:t> numeral system, often shortened to "hex", is a numeral system made up of 16 symbols (base 16). The standard numeral system is called decimal (base 10) and uses ten symbols: 0,1,2,3,4,5,6,7,8,9. </a:t>
            </a:r>
          </a:p>
          <a:p>
            <a:r>
              <a:rPr lang="en-US" b="1" dirty="0"/>
              <a:t>Hexadecimal</a:t>
            </a:r>
            <a:r>
              <a:rPr lang="en-US" dirty="0"/>
              <a:t> uses the decimal numbers and six extra symbols.</a:t>
            </a:r>
          </a:p>
          <a:p>
            <a:pPr lvl="1"/>
            <a:r>
              <a:rPr lang="en-US" sz="2400" dirty="0">
                <a:hlinkClick r:id="rId3"/>
              </a:rPr>
              <a:t>Hexadecimal - Simple English Wikipedia, the free encyclopedia</a:t>
            </a:r>
          </a:p>
          <a:p>
            <a:pPr lvl="2"/>
            <a:r>
              <a:rPr lang="en-US" sz="2100" dirty="0">
                <a:hlinkClick r:id="rId3"/>
              </a:rPr>
              <a:t>https://simple.wikipedia.org › wiki › Hexadecimal</a:t>
            </a:r>
          </a:p>
          <a:p>
            <a:pPr lvl="2"/>
            <a:endParaRPr lang="en-US" sz="2100" dirty="0">
              <a:hlinkClick r:id="rId3"/>
            </a:endParaRPr>
          </a:p>
        </p:txBody>
      </p:sp>
    </p:spTree>
    <p:extLst>
      <p:ext uri="{BB962C8B-B14F-4D97-AF65-F5344CB8AC3E}">
        <p14:creationId xmlns:p14="http://schemas.microsoft.com/office/powerpoint/2010/main" val="292597073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736950-6F7C-2A4C-84EC-10E72B3387D6}"/>
              </a:ext>
            </a:extLst>
          </p:cNvPr>
          <p:cNvSpPr>
            <a:spLocks noGrp="1"/>
          </p:cNvSpPr>
          <p:nvPr>
            <p:ph type="title"/>
          </p:nvPr>
        </p:nvSpPr>
        <p:spPr/>
        <p:txBody>
          <a:bodyPr/>
          <a:lstStyle/>
          <a:p>
            <a:r>
              <a:rPr lang="en-US" dirty="0"/>
              <a:t>Let's count to 10…</a:t>
            </a:r>
          </a:p>
        </p:txBody>
      </p:sp>
      <p:sp>
        <p:nvSpPr>
          <p:cNvPr id="3" name="Content Placeholder 2">
            <a:extLst>
              <a:ext uri="{FF2B5EF4-FFF2-40B4-BE49-F238E27FC236}">
                <a16:creationId xmlns:a16="http://schemas.microsoft.com/office/drawing/2014/main" id="{7C896431-8A58-8E4B-BEDA-D688CC12EDF2}"/>
              </a:ext>
            </a:extLst>
          </p:cNvPr>
          <p:cNvSpPr>
            <a:spLocks noGrp="1"/>
          </p:cNvSpPr>
          <p:nvPr>
            <p:ph idx="1"/>
          </p:nvPr>
        </p:nvSpPr>
        <p:spPr/>
        <p:txBody>
          <a:bodyPr/>
          <a:lstStyle/>
          <a:p>
            <a:r>
              <a:rPr lang="en-US" dirty="0"/>
              <a:t>Base 10 (Decimal system)</a:t>
            </a:r>
          </a:p>
          <a:p>
            <a:pPr lvl="1"/>
            <a:r>
              <a:rPr lang="en-US" dirty="0"/>
              <a:t>0 1 2 3 4 5 6 7 8 9</a:t>
            </a:r>
          </a:p>
          <a:p>
            <a:r>
              <a:rPr lang="en-US" dirty="0"/>
              <a:t>But what if we write it this way:</a:t>
            </a:r>
          </a:p>
          <a:p>
            <a:pPr lvl="1"/>
            <a:r>
              <a:rPr lang="en-US" dirty="0"/>
              <a:t>00 01 02 03 04 05 06 07 08 09</a:t>
            </a:r>
          </a:p>
          <a:p>
            <a:pPr lvl="1"/>
            <a:r>
              <a:rPr lang="en-US" dirty="0"/>
              <a:t>10 11 12 13 14 15 16 17 18 19</a:t>
            </a:r>
          </a:p>
          <a:p>
            <a:pPr lvl="1"/>
            <a:r>
              <a:rPr lang="en-US" dirty="0"/>
              <a:t>20 21 22 23 24 25 26 27 28 29</a:t>
            </a:r>
          </a:p>
        </p:txBody>
      </p:sp>
      <p:sp>
        <p:nvSpPr>
          <p:cNvPr id="4" name="Rectangle 3">
            <a:extLst>
              <a:ext uri="{FF2B5EF4-FFF2-40B4-BE49-F238E27FC236}">
                <a16:creationId xmlns:a16="http://schemas.microsoft.com/office/drawing/2014/main" id="{C12CAAAD-7738-3B46-A6F0-BACC0F174DC5}"/>
              </a:ext>
            </a:extLst>
          </p:cNvPr>
          <p:cNvSpPr/>
          <p:nvPr/>
        </p:nvSpPr>
        <p:spPr>
          <a:xfrm>
            <a:off x="1219200" y="5638800"/>
            <a:ext cx="1143000" cy="6858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500E7D15-FBA7-DC4D-AD2A-AED2E9140238}"/>
              </a:ext>
            </a:extLst>
          </p:cNvPr>
          <p:cNvSpPr/>
          <p:nvPr/>
        </p:nvSpPr>
        <p:spPr>
          <a:xfrm>
            <a:off x="1143000" y="5380038"/>
            <a:ext cx="1295400" cy="685800"/>
          </a:xfrm>
          <a:prstGeom prst="rect">
            <a:avLst/>
          </a:prstGeom>
          <a:solidFill>
            <a:srgbClr val="F2F4F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rPr>
              <a:t>10's</a:t>
            </a:r>
          </a:p>
        </p:txBody>
      </p:sp>
      <p:sp>
        <p:nvSpPr>
          <p:cNvPr id="6" name="Rectangle 5">
            <a:extLst>
              <a:ext uri="{FF2B5EF4-FFF2-40B4-BE49-F238E27FC236}">
                <a16:creationId xmlns:a16="http://schemas.microsoft.com/office/drawing/2014/main" id="{D0DABCC6-6F05-F642-A411-C65BEBAB607F}"/>
              </a:ext>
            </a:extLst>
          </p:cNvPr>
          <p:cNvSpPr/>
          <p:nvPr/>
        </p:nvSpPr>
        <p:spPr>
          <a:xfrm>
            <a:off x="3378200" y="5638800"/>
            <a:ext cx="1143000" cy="6858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60A882D6-0464-2940-B78A-5CF47633F7C5}"/>
              </a:ext>
            </a:extLst>
          </p:cNvPr>
          <p:cNvSpPr/>
          <p:nvPr/>
        </p:nvSpPr>
        <p:spPr>
          <a:xfrm>
            <a:off x="3302000" y="5380038"/>
            <a:ext cx="1295400" cy="685800"/>
          </a:xfrm>
          <a:prstGeom prst="rect">
            <a:avLst/>
          </a:prstGeom>
          <a:solidFill>
            <a:srgbClr val="F2F4F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rPr>
              <a:t>1's</a:t>
            </a:r>
          </a:p>
        </p:txBody>
      </p:sp>
    </p:spTree>
    <p:extLst>
      <p:ext uri="{BB962C8B-B14F-4D97-AF65-F5344CB8AC3E}">
        <p14:creationId xmlns:p14="http://schemas.microsoft.com/office/powerpoint/2010/main" val="77139127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2"/>
          <p:cNvSpPr>
            <a:spLocks noGrp="1" noChangeArrowheads="1"/>
          </p:cNvSpPr>
          <p:nvPr>
            <p:ph type="title"/>
          </p:nvPr>
        </p:nvSpPr>
        <p:spPr>
          <a:xfrm>
            <a:off x="152400" y="197599"/>
            <a:ext cx="8686800" cy="838200"/>
          </a:xfrm>
        </p:spPr>
        <p:txBody>
          <a:bodyPr>
            <a:noAutofit/>
          </a:bodyPr>
          <a:lstStyle/>
          <a:p>
            <a:pPr eaLnBrk="1" hangingPunct="1"/>
            <a:r>
              <a:rPr lang="en-US" altLang="x-none" sz="2800" dirty="0"/>
              <a:t>LESSON SUMMARY – The </a:t>
            </a:r>
            <a:r>
              <a:rPr lang="en-US" altLang="x-none" sz="2800" b="1" dirty="0"/>
              <a:t>BIG</a:t>
            </a:r>
            <a:r>
              <a:rPr lang="en-US" altLang="x-none" sz="2800" dirty="0"/>
              <a:t> Picture</a:t>
            </a:r>
          </a:p>
        </p:txBody>
      </p:sp>
      <p:sp>
        <p:nvSpPr>
          <p:cNvPr id="5" name="Rectangle 4">
            <a:extLst>
              <a:ext uri="{FF2B5EF4-FFF2-40B4-BE49-F238E27FC236}">
                <a16:creationId xmlns:a16="http://schemas.microsoft.com/office/drawing/2014/main" id="{3CA16679-2C46-2E4B-B1F4-7BEC6082AEC4}"/>
              </a:ext>
            </a:extLst>
          </p:cNvPr>
          <p:cNvSpPr/>
          <p:nvPr/>
        </p:nvSpPr>
        <p:spPr>
          <a:xfrm>
            <a:off x="457200" y="1219200"/>
            <a:ext cx="7010400" cy="5262979"/>
          </a:xfrm>
          <a:prstGeom prst="rect">
            <a:avLst/>
          </a:prstGeom>
        </p:spPr>
        <p:txBody>
          <a:bodyPr wrap="square">
            <a:spAutoFit/>
          </a:bodyPr>
          <a:lstStyle/>
          <a:p>
            <a:pPr marL="640080" indent="-640080">
              <a:buFont typeface="+mj-lt"/>
              <a:buAutoNum type="arabicPeriod"/>
            </a:pPr>
            <a:r>
              <a:rPr lang="en-US" sz="2800" b="1" dirty="0">
                <a:solidFill>
                  <a:srgbClr val="4E5B6F"/>
                </a:solidFill>
                <a:latin typeface="Franklin Gothic Book" panose="020B0503020102020204" pitchFamily="34" charset="0"/>
              </a:rPr>
              <a:t>Binary Numbers+</a:t>
            </a:r>
          </a:p>
          <a:p>
            <a:pPr marL="640080" indent="-640080">
              <a:buFont typeface="+mj-lt"/>
              <a:buAutoNum type="arabicPeriod"/>
            </a:pPr>
            <a:r>
              <a:rPr lang="en-US" sz="2800" dirty="0">
                <a:solidFill>
                  <a:srgbClr val="4E5B6F"/>
                </a:solidFill>
                <a:latin typeface="Franklin Gothic Book" panose="020B0503020102020204" pitchFamily="34" charset="0"/>
              </a:rPr>
              <a:t>Algorithms</a:t>
            </a:r>
          </a:p>
          <a:p>
            <a:pPr marL="640080" indent="-640080">
              <a:buFont typeface="+mj-lt"/>
              <a:buAutoNum type="arabicPeriod"/>
            </a:pPr>
            <a:r>
              <a:rPr lang="en-US" sz="2800" dirty="0">
                <a:solidFill>
                  <a:srgbClr val="4E5B6F"/>
                </a:solidFill>
                <a:latin typeface="Franklin Gothic Book" panose="020B0503020102020204" pitchFamily="34" charset="0"/>
              </a:rPr>
              <a:t>How does the Internet work?</a:t>
            </a:r>
          </a:p>
          <a:p>
            <a:pPr marL="640080" indent="-640080">
              <a:buFont typeface="+mj-lt"/>
              <a:buAutoNum type="arabicPeriod"/>
            </a:pPr>
            <a:r>
              <a:rPr lang="en-US" sz="2800" dirty="0">
                <a:solidFill>
                  <a:srgbClr val="4E5B6F"/>
                </a:solidFill>
                <a:latin typeface="Franklin Gothic Book" panose="020B0503020102020204" pitchFamily="34" charset="0"/>
              </a:rPr>
              <a:t>Scratch – Animate your name</a:t>
            </a:r>
          </a:p>
          <a:p>
            <a:pPr marL="640080" indent="-640080">
              <a:buFont typeface="+mj-lt"/>
              <a:buAutoNum type="arabicPeriod"/>
            </a:pPr>
            <a:r>
              <a:rPr lang="en-US" sz="2800" dirty="0">
                <a:solidFill>
                  <a:srgbClr val="4E5B6F"/>
                </a:solidFill>
                <a:latin typeface="Franklin Gothic Book" panose="020B0503020102020204" pitchFamily="34" charset="0"/>
              </a:rPr>
              <a:t>Scratch - Make it fly</a:t>
            </a:r>
          </a:p>
          <a:p>
            <a:pPr marL="640080" indent="-640080">
              <a:buFont typeface="+mj-lt"/>
              <a:buAutoNum type="arabicPeriod"/>
            </a:pPr>
            <a:r>
              <a:rPr lang="en-US" sz="2800" dirty="0">
                <a:solidFill>
                  <a:srgbClr val="4E5B6F"/>
                </a:solidFill>
                <a:latin typeface="Franklin Gothic Book" panose="020B0503020102020204" pitchFamily="34" charset="0"/>
              </a:rPr>
              <a:t>Scratch - Create a virtual pet</a:t>
            </a:r>
          </a:p>
          <a:p>
            <a:pPr marL="640080" indent="-640080">
              <a:buFont typeface="+mj-lt"/>
              <a:buAutoNum type="arabicPeriod"/>
            </a:pPr>
            <a:r>
              <a:rPr lang="en-US" sz="2800" dirty="0">
                <a:solidFill>
                  <a:srgbClr val="4E5B6F"/>
                </a:solidFill>
                <a:latin typeface="Franklin Gothic Book" panose="020B0503020102020204" pitchFamily="34" charset="0"/>
              </a:rPr>
              <a:t>Scratch - Conan the Librarian</a:t>
            </a:r>
          </a:p>
          <a:p>
            <a:pPr marL="640080" indent="-640080">
              <a:buFont typeface="+mj-lt"/>
              <a:buAutoNum type="arabicPeriod"/>
            </a:pPr>
            <a:r>
              <a:rPr lang="en-US" sz="2800" dirty="0">
                <a:solidFill>
                  <a:srgbClr val="4E5B6F"/>
                </a:solidFill>
                <a:latin typeface="Franklin Gothic Book" panose="020B0503020102020204" pitchFamily="34" charset="0"/>
              </a:rPr>
              <a:t>Beyond Scratch (Python + Java)</a:t>
            </a:r>
          </a:p>
          <a:p>
            <a:pPr marL="640080" indent="-640080">
              <a:buFont typeface="+mj-lt"/>
              <a:buAutoNum type="arabicPeriod"/>
            </a:pPr>
            <a:r>
              <a:rPr lang="en-US" sz="2800" dirty="0">
                <a:solidFill>
                  <a:srgbClr val="4E5B6F"/>
                </a:solidFill>
                <a:latin typeface="Franklin Gothic Book" panose="020B0503020102020204" pitchFamily="34" charset="0"/>
              </a:rPr>
              <a:t>Embedded Computers (Arduino) </a:t>
            </a:r>
          </a:p>
          <a:p>
            <a:pPr marL="640080" indent="-640080">
              <a:buFont typeface="+mj-lt"/>
              <a:buAutoNum type="arabicPeriod"/>
            </a:pPr>
            <a:r>
              <a:rPr lang="en-US" sz="2800" dirty="0">
                <a:solidFill>
                  <a:srgbClr val="4E5B6F"/>
                </a:solidFill>
                <a:latin typeface="Franklin Gothic Book" panose="020B0503020102020204" pitchFamily="34" charset="0"/>
              </a:rPr>
              <a:t>Drones – introduction (part 1)</a:t>
            </a:r>
          </a:p>
          <a:p>
            <a:pPr marL="640080" indent="-640080">
              <a:buFont typeface="+mj-lt"/>
              <a:buAutoNum type="arabicPeriod"/>
            </a:pPr>
            <a:r>
              <a:rPr lang="en-US" sz="2800" dirty="0">
                <a:solidFill>
                  <a:srgbClr val="4E5B6F"/>
                </a:solidFill>
                <a:latin typeface="Franklin Gothic Book" panose="020B0503020102020204" pitchFamily="34" charset="0"/>
              </a:rPr>
              <a:t>Drones –flight path (part 2)</a:t>
            </a:r>
          </a:p>
          <a:p>
            <a:pPr marL="640080" indent="-640080">
              <a:buFont typeface="+mj-lt"/>
              <a:buAutoNum type="arabicPeriod"/>
            </a:pPr>
            <a:r>
              <a:rPr lang="en-US" sz="2800" dirty="0">
                <a:solidFill>
                  <a:srgbClr val="4E5B6F"/>
                </a:solidFill>
                <a:latin typeface="Franklin Gothic Book" panose="020B0503020102020204" pitchFamily="34" charset="0"/>
              </a:rPr>
              <a:t>SPECIAL PROJECT</a:t>
            </a:r>
          </a:p>
        </p:txBody>
      </p:sp>
      <p:pic>
        <p:nvPicPr>
          <p:cNvPr id="24" name="Picture 23">
            <a:extLst>
              <a:ext uri="{FF2B5EF4-FFF2-40B4-BE49-F238E27FC236}">
                <a16:creationId xmlns:a16="http://schemas.microsoft.com/office/drawing/2014/main" id="{12F1327D-CC5C-394C-B61C-0A834EBF6171}"/>
              </a:ext>
            </a:extLst>
          </p:cNvPr>
          <p:cNvPicPr>
            <a:picLocks noChangeAspect="1"/>
          </p:cNvPicPr>
          <p:nvPr/>
        </p:nvPicPr>
        <p:blipFill>
          <a:blip r:embed="rId3"/>
          <a:stretch>
            <a:fillRect/>
          </a:stretch>
        </p:blipFill>
        <p:spPr>
          <a:xfrm>
            <a:off x="5334000" y="838200"/>
            <a:ext cx="4572000" cy="4572000"/>
          </a:xfrm>
          <a:prstGeom prst="rect">
            <a:avLst/>
          </a:prstGeom>
        </p:spPr>
      </p:pic>
    </p:spTree>
    <p:extLst>
      <p:ext uri="{BB962C8B-B14F-4D97-AF65-F5344CB8AC3E}">
        <p14:creationId xmlns:p14="http://schemas.microsoft.com/office/powerpoint/2010/main" val="417038433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14256084-6E9E-3145-A189-B1DD55E44DC8}"/>
              </a:ext>
            </a:extLst>
          </p:cNvPr>
          <p:cNvSpPr/>
          <p:nvPr/>
        </p:nvSpPr>
        <p:spPr>
          <a:xfrm>
            <a:off x="6096000" y="1981200"/>
            <a:ext cx="2895600" cy="1676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A3F0290-33E7-D045-BE74-C2BC9617D33A}"/>
              </a:ext>
            </a:extLst>
          </p:cNvPr>
          <p:cNvSpPr>
            <a:spLocks noGrp="1"/>
          </p:cNvSpPr>
          <p:nvPr>
            <p:ph type="title"/>
          </p:nvPr>
        </p:nvSpPr>
        <p:spPr/>
        <p:txBody>
          <a:bodyPr/>
          <a:lstStyle/>
          <a:p>
            <a:r>
              <a:rPr lang="en-US" dirty="0"/>
              <a:t>And Now Hexadecimal</a:t>
            </a:r>
          </a:p>
        </p:txBody>
      </p:sp>
      <p:sp>
        <p:nvSpPr>
          <p:cNvPr id="3" name="Content Placeholder 2">
            <a:extLst>
              <a:ext uri="{FF2B5EF4-FFF2-40B4-BE49-F238E27FC236}">
                <a16:creationId xmlns:a16="http://schemas.microsoft.com/office/drawing/2014/main" id="{5323AEEE-CEE3-EB4A-8BDD-55F00CF5241D}"/>
              </a:ext>
            </a:extLst>
          </p:cNvPr>
          <p:cNvSpPr>
            <a:spLocks noGrp="1"/>
          </p:cNvSpPr>
          <p:nvPr>
            <p:ph idx="1"/>
          </p:nvPr>
        </p:nvSpPr>
        <p:spPr/>
        <p:txBody>
          <a:bodyPr>
            <a:normAutofit/>
          </a:bodyPr>
          <a:lstStyle/>
          <a:p>
            <a:r>
              <a:rPr lang="en-US" dirty="0"/>
              <a:t>Base 16</a:t>
            </a:r>
          </a:p>
          <a:p>
            <a:pPr lvl="1"/>
            <a:r>
              <a:rPr lang="en-US" dirty="0"/>
              <a:t>00 01 02 03 04 05 06 07 08 09 </a:t>
            </a:r>
            <a:r>
              <a:rPr lang="en-US" b="1" dirty="0"/>
              <a:t>0a 0b 0c 0d 0e 0f</a:t>
            </a:r>
            <a:endParaRPr lang="en-US" dirty="0"/>
          </a:p>
          <a:p>
            <a:pPr lvl="1"/>
            <a:r>
              <a:rPr lang="en-US" dirty="0"/>
              <a:t>10 11 12 13 14 15 16 17 18 19 </a:t>
            </a:r>
            <a:r>
              <a:rPr lang="en-US" b="1" dirty="0"/>
              <a:t>1a 1b 1c 1d 1e 1f</a:t>
            </a:r>
            <a:endParaRPr lang="en-US" dirty="0"/>
          </a:p>
          <a:p>
            <a:pPr lvl="1"/>
            <a:r>
              <a:rPr lang="en-US" dirty="0"/>
              <a:t>20 21 22 23 24 25 26 27 28 29 </a:t>
            </a:r>
            <a:r>
              <a:rPr lang="en-US" b="1" dirty="0"/>
              <a:t>2a 2b 2c 2d 2e 2f</a:t>
            </a:r>
          </a:p>
          <a:p>
            <a:r>
              <a:rPr lang="en-US" dirty="0"/>
              <a:t>So in Base16, </a:t>
            </a:r>
            <a:r>
              <a:rPr lang="en-US" sz="4000" dirty="0"/>
              <a:t>10</a:t>
            </a:r>
            <a:r>
              <a:rPr lang="en-US" dirty="0"/>
              <a:t> really stands for</a:t>
            </a:r>
          </a:p>
          <a:p>
            <a:endParaRPr lang="en-US" b="1" dirty="0"/>
          </a:p>
        </p:txBody>
      </p:sp>
      <p:sp>
        <p:nvSpPr>
          <p:cNvPr id="7" name="Rectangle 6">
            <a:extLst>
              <a:ext uri="{FF2B5EF4-FFF2-40B4-BE49-F238E27FC236}">
                <a16:creationId xmlns:a16="http://schemas.microsoft.com/office/drawing/2014/main" id="{A9031919-B5DE-3448-8BE7-8A56AD90A673}"/>
              </a:ext>
            </a:extLst>
          </p:cNvPr>
          <p:cNvSpPr/>
          <p:nvPr/>
        </p:nvSpPr>
        <p:spPr>
          <a:xfrm>
            <a:off x="2686207" y="6247605"/>
            <a:ext cx="3546420" cy="369332"/>
          </a:xfrm>
          <a:prstGeom prst="rect">
            <a:avLst/>
          </a:prstGeom>
        </p:spPr>
        <p:txBody>
          <a:bodyPr wrap="none">
            <a:spAutoFit/>
          </a:bodyPr>
          <a:lstStyle/>
          <a:p>
            <a:r>
              <a:rPr lang="en-US" b="1" dirty="0"/>
              <a:t>16           +                  0      =       16</a:t>
            </a:r>
            <a:endParaRPr lang="en-US" dirty="0"/>
          </a:p>
        </p:txBody>
      </p:sp>
      <p:cxnSp>
        <p:nvCxnSpPr>
          <p:cNvPr id="9" name="Straight Arrow Connector 8">
            <a:extLst>
              <a:ext uri="{FF2B5EF4-FFF2-40B4-BE49-F238E27FC236}">
                <a16:creationId xmlns:a16="http://schemas.microsoft.com/office/drawing/2014/main" id="{58D658B4-6CEE-2340-9BFA-7B84FB7A3A3D}"/>
              </a:ext>
            </a:extLst>
          </p:cNvPr>
          <p:cNvCxnSpPr>
            <a:cxnSpLocks/>
          </p:cNvCxnSpPr>
          <p:nvPr/>
        </p:nvCxnSpPr>
        <p:spPr>
          <a:xfrm flipH="1">
            <a:off x="2933700" y="4343400"/>
            <a:ext cx="495300" cy="60960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a:extLst>
              <a:ext uri="{FF2B5EF4-FFF2-40B4-BE49-F238E27FC236}">
                <a16:creationId xmlns:a16="http://schemas.microsoft.com/office/drawing/2014/main" id="{05131BE4-C150-8C4C-9D3C-921B9A596182}"/>
              </a:ext>
            </a:extLst>
          </p:cNvPr>
          <p:cNvCxnSpPr>
            <a:cxnSpLocks/>
          </p:cNvCxnSpPr>
          <p:nvPr/>
        </p:nvCxnSpPr>
        <p:spPr>
          <a:xfrm>
            <a:off x="3657600" y="4343400"/>
            <a:ext cx="1028700" cy="60960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5" name="Rectangle 14">
            <a:extLst>
              <a:ext uri="{FF2B5EF4-FFF2-40B4-BE49-F238E27FC236}">
                <a16:creationId xmlns:a16="http://schemas.microsoft.com/office/drawing/2014/main" id="{3B9D341C-5EBE-964E-A6CC-60B16C4EDECB}"/>
              </a:ext>
            </a:extLst>
          </p:cNvPr>
          <p:cNvSpPr/>
          <p:nvPr/>
        </p:nvSpPr>
        <p:spPr>
          <a:xfrm>
            <a:off x="6781800" y="4953000"/>
            <a:ext cx="2209800" cy="1676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Normally base16 is written with a 0x in front of it..</a:t>
            </a:r>
          </a:p>
          <a:p>
            <a:pPr algn="ctr"/>
            <a:endParaRPr lang="en-US" dirty="0">
              <a:solidFill>
                <a:schemeClr val="tx1"/>
              </a:solidFill>
            </a:endParaRPr>
          </a:p>
          <a:p>
            <a:pPr algn="ctr"/>
            <a:r>
              <a:rPr lang="en-US" dirty="0" err="1">
                <a:solidFill>
                  <a:schemeClr val="tx1"/>
                </a:solidFill>
              </a:rPr>
              <a:t>Ie</a:t>
            </a:r>
            <a:r>
              <a:rPr lang="en-US" dirty="0">
                <a:solidFill>
                  <a:schemeClr val="tx1"/>
                </a:solidFill>
              </a:rPr>
              <a:t>: 0x0a = 10</a:t>
            </a:r>
          </a:p>
        </p:txBody>
      </p:sp>
      <p:sp>
        <p:nvSpPr>
          <p:cNvPr id="16" name="Rectangle 15">
            <a:extLst>
              <a:ext uri="{FF2B5EF4-FFF2-40B4-BE49-F238E27FC236}">
                <a16:creationId xmlns:a16="http://schemas.microsoft.com/office/drawing/2014/main" id="{66018582-361C-204C-8E4C-5CD12E37502C}"/>
              </a:ext>
            </a:extLst>
          </p:cNvPr>
          <p:cNvSpPr/>
          <p:nvPr/>
        </p:nvSpPr>
        <p:spPr>
          <a:xfrm>
            <a:off x="2146300" y="5303043"/>
            <a:ext cx="1143000" cy="6858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ECB54F32-B8C4-644D-B5B5-A73FFC31F0A7}"/>
              </a:ext>
            </a:extLst>
          </p:cNvPr>
          <p:cNvSpPr/>
          <p:nvPr/>
        </p:nvSpPr>
        <p:spPr>
          <a:xfrm>
            <a:off x="2070100" y="5044281"/>
            <a:ext cx="1295400" cy="685800"/>
          </a:xfrm>
          <a:prstGeom prst="rect">
            <a:avLst/>
          </a:prstGeom>
          <a:solidFill>
            <a:srgbClr val="F2F4F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rPr>
              <a:t>16's</a:t>
            </a:r>
          </a:p>
        </p:txBody>
      </p:sp>
      <p:sp>
        <p:nvSpPr>
          <p:cNvPr id="18" name="Rectangle 17">
            <a:extLst>
              <a:ext uri="{FF2B5EF4-FFF2-40B4-BE49-F238E27FC236}">
                <a16:creationId xmlns:a16="http://schemas.microsoft.com/office/drawing/2014/main" id="{1D225830-A60C-3748-8090-B5C49DFB73A4}"/>
              </a:ext>
            </a:extLst>
          </p:cNvPr>
          <p:cNvSpPr/>
          <p:nvPr/>
        </p:nvSpPr>
        <p:spPr>
          <a:xfrm>
            <a:off x="4305300" y="5303043"/>
            <a:ext cx="1143000" cy="6858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8D92DB0E-4275-434C-B748-C1EDE827A614}"/>
              </a:ext>
            </a:extLst>
          </p:cNvPr>
          <p:cNvSpPr/>
          <p:nvPr/>
        </p:nvSpPr>
        <p:spPr>
          <a:xfrm>
            <a:off x="4229100" y="5044281"/>
            <a:ext cx="1295400" cy="685800"/>
          </a:xfrm>
          <a:prstGeom prst="rect">
            <a:avLst/>
          </a:prstGeom>
          <a:solidFill>
            <a:srgbClr val="F2F4F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rPr>
              <a:t>1's</a:t>
            </a:r>
          </a:p>
        </p:txBody>
      </p:sp>
    </p:spTree>
    <p:extLst>
      <p:ext uri="{BB962C8B-B14F-4D97-AF65-F5344CB8AC3E}">
        <p14:creationId xmlns:p14="http://schemas.microsoft.com/office/powerpoint/2010/main" val="149141588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892596-687A-4642-B4FA-E495DD3CBF63}"/>
              </a:ext>
            </a:extLst>
          </p:cNvPr>
          <p:cNvSpPr>
            <a:spLocks noGrp="1"/>
          </p:cNvSpPr>
          <p:nvPr>
            <p:ph type="title"/>
          </p:nvPr>
        </p:nvSpPr>
        <p:spPr/>
        <p:txBody>
          <a:bodyPr/>
          <a:lstStyle/>
          <a:p>
            <a:r>
              <a:rPr lang="en-US" dirty="0"/>
              <a:t>Nibbling away</a:t>
            </a:r>
          </a:p>
        </p:txBody>
      </p:sp>
      <p:sp>
        <p:nvSpPr>
          <p:cNvPr id="3" name="Content Placeholder 2">
            <a:extLst>
              <a:ext uri="{FF2B5EF4-FFF2-40B4-BE49-F238E27FC236}">
                <a16:creationId xmlns:a16="http://schemas.microsoft.com/office/drawing/2014/main" id="{503DC658-1032-864E-B7C6-6F9049607AC4}"/>
              </a:ext>
            </a:extLst>
          </p:cNvPr>
          <p:cNvSpPr>
            <a:spLocks noGrp="1"/>
          </p:cNvSpPr>
          <p:nvPr>
            <p:ph idx="1"/>
          </p:nvPr>
        </p:nvSpPr>
        <p:spPr/>
        <p:txBody>
          <a:bodyPr>
            <a:normAutofit/>
          </a:bodyPr>
          <a:lstStyle/>
          <a:p>
            <a:r>
              <a:rPr lang="en-US" dirty="0"/>
              <a:t>Reintroducing our friend the NIBBLE</a:t>
            </a:r>
          </a:p>
          <a:p>
            <a:pPr lvl="1"/>
            <a:r>
              <a:rPr lang="en-US" dirty="0"/>
              <a:t>What was a Nibble again?</a:t>
            </a:r>
          </a:p>
          <a:p>
            <a:endParaRPr lang="en-US" dirty="0"/>
          </a:p>
          <a:p>
            <a:r>
              <a:rPr lang="en-US" dirty="0"/>
              <a:t>A Nibble is HALF A BYTE.</a:t>
            </a:r>
          </a:p>
          <a:p>
            <a:endParaRPr lang="en-US" dirty="0"/>
          </a:p>
          <a:p>
            <a:r>
              <a:rPr lang="en-US" dirty="0"/>
              <a:t>How do you eat an elephant?</a:t>
            </a:r>
          </a:p>
          <a:p>
            <a:pPr lvl="1"/>
            <a:r>
              <a:rPr lang="en-US" dirty="0"/>
              <a:t>One bite at a time!</a:t>
            </a:r>
          </a:p>
        </p:txBody>
      </p:sp>
    </p:spTree>
    <p:extLst>
      <p:ext uri="{BB962C8B-B14F-4D97-AF65-F5344CB8AC3E}">
        <p14:creationId xmlns:p14="http://schemas.microsoft.com/office/powerpoint/2010/main" val="43810428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94178B-7402-4743-A2F0-4B02FE65E174}"/>
              </a:ext>
            </a:extLst>
          </p:cNvPr>
          <p:cNvSpPr>
            <a:spLocks noGrp="1"/>
          </p:cNvSpPr>
          <p:nvPr>
            <p:ph type="title"/>
          </p:nvPr>
        </p:nvSpPr>
        <p:spPr/>
        <p:txBody>
          <a:bodyPr/>
          <a:lstStyle/>
          <a:p>
            <a:r>
              <a:rPr lang="en-US" dirty="0"/>
              <a:t>So how do we eat a byte?</a:t>
            </a:r>
          </a:p>
        </p:txBody>
      </p:sp>
      <p:sp>
        <p:nvSpPr>
          <p:cNvPr id="3" name="Content Placeholder 2">
            <a:extLst>
              <a:ext uri="{FF2B5EF4-FFF2-40B4-BE49-F238E27FC236}">
                <a16:creationId xmlns:a16="http://schemas.microsoft.com/office/drawing/2014/main" id="{351407D0-2533-544A-AEC2-5A301EF89974}"/>
              </a:ext>
            </a:extLst>
          </p:cNvPr>
          <p:cNvSpPr>
            <a:spLocks noGrp="1"/>
          </p:cNvSpPr>
          <p:nvPr>
            <p:ph idx="1"/>
          </p:nvPr>
        </p:nvSpPr>
        <p:spPr>
          <a:xfrm>
            <a:off x="304800" y="1554162"/>
            <a:ext cx="8686800" cy="2433803"/>
          </a:xfrm>
        </p:spPr>
        <p:txBody>
          <a:bodyPr/>
          <a:lstStyle/>
          <a:p>
            <a:r>
              <a:rPr lang="en-US" dirty="0"/>
              <a:t>One Nibble at a time..</a:t>
            </a:r>
          </a:p>
          <a:p>
            <a:r>
              <a:rPr lang="en-US" dirty="0"/>
              <a:t>So now, if you have a HEX byte of 0x48 you can break it up into two nibbles</a:t>
            </a:r>
          </a:p>
          <a:p>
            <a:r>
              <a:rPr lang="en-US" dirty="0"/>
              <a:t>0x48</a:t>
            </a:r>
          </a:p>
        </p:txBody>
      </p:sp>
      <p:sp>
        <p:nvSpPr>
          <p:cNvPr id="4" name="Rectangle 3">
            <a:extLst>
              <a:ext uri="{FF2B5EF4-FFF2-40B4-BE49-F238E27FC236}">
                <a16:creationId xmlns:a16="http://schemas.microsoft.com/office/drawing/2014/main" id="{07939051-94FA-444A-B32E-5A1E5C5659B0}"/>
              </a:ext>
            </a:extLst>
          </p:cNvPr>
          <p:cNvSpPr/>
          <p:nvPr/>
        </p:nvSpPr>
        <p:spPr>
          <a:xfrm>
            <a:off x="5475514" y="3429000"/>
            <a:ext cx="508000" cy="457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solidFill>
                  <a:schemeClr val="tx1"/>
                </a:solidFill>
              </a:rPr>
              <a:t>16</a:t>
            </a:r>
          </a:p>
        </p:txBody>
      </p:sp>
      <p:sp>
        <p:nvSpPr>
          <p:cNvPr id="5" name="Rectangle 4">
            <a:extLst>
              <a:ext uri="{FF2B5EF4-FFF2-40B4-BE49-F238E27FC236}">
                <a16:creationId xmlns:a16="http://schemas.microsoft.com/office/drawing/2014/main" id="{040DDD81-8BF7-F049-B048-C108CAC11B9E}"/>
              </a:ext>
            </a:extLst>
          </p:cNvPr>
          <p:cNvSpPr/>
          <p:nvPr/>
        </p:nvSpPr>
        <p:spPr>
          <a:xfrm>
            <a:off x="6732814" y="3429000"/>
            <a:ext cx="508000" cy="457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solidFill>
                  <a:schemeClr val="tx1"/>
                </a:solidFill>
              </a:rPr>
              <a:t>1</a:t>
            </a:r>
          </a:p>
        </p:txBody>
      </p:sp>
      <p:sp>
        <p:nvSpPr>
          <p:cNvPr id="6" name="Rectangle 5">
            <a:extLst>
              <a:ext uri="{FF2B5EF4-FFF2-40B4-BE49-F238E27FC236}">
                <a16:creationId xmlns:a16="http://schemas.microsoft.com/office/drawing/2014/main" id="{BAE4850E-0CD1-4545-B79A-D4D73701DEC3}"/>
              </a:ext>
            </a:extLst>
          </p:cNvPr>
          <p:cNvSpPr/>
          <p:nvPr/>
        </p:nvSpPr>
        <p:spPr>
          <a:xfrm>
            <a:off x="5527116" y="3980141"/>
            <a:ext cx="2928750" cy="646331"/>
          </a:xfrm>
          <a:prstGeom prst="rect">
            <a:avLst/>
          </a:prstGeom>
        </p:spPr>
        <p:txBody>
          <a:bodyPr wrap="none">
            <a:spAutoFit/>
          </a:bodyPr>
          <a:lstStyle/>
          <a:p>
            <a:r>
              <a:rPr lang="en-US" b="1" dirty="0"/>
              <a:t>4 * 16      +   8       </a:t>
            </a:r>
            <a:br>
              <a:rPr lang="en-US" b="1" dirty="0"/>
            </a:br>
            <a:r>
              <a:rPr lang="en-US" b="1" dirty="0"/>
              <a:t>64             +   8        =       72</a:t>
            </a:r>
            <a:endParaRPr lang="en-US" dirty="0"/>
          </a:p>
        </p:txBody>
      </p:sp>
      <p:sp>
        <p:nvSpPr>
          <p:cNvPr id="7" name="Rectangle 6">
            <a:extLst>
              <a:ext uri="{FF2B5EF4-FFF2-40B4-BE49-F238E27FC236}">
                <a16:creationId xmlns:a16="http://schemas.microsoft.com/office/drawing/2014/main" id="{44A2221A-C0F2-4A40-BB6C-608528CA1559}"/>
              </a:ext>
            </a:extLst>
          </p:cNvPr>
          <p:cNvSpPr/>
          <p:nvPr/>
        </p:nvSpPr>
        <p:spPr>
          <a:xfrm>
            <a:off x="762000" y="6050564"/>
            <a:ext cx="685800" cy="457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tx1"/>
                </a:solidFill>
              </a:rPr>
              <a:t>128</a:t>
            </a:r>
          </a:p>
        </p:txBody>
      </p:sp>
      <p:sp>
        <p:nvSpPr>
          <p:cNvPr id="8" name="Rectangle 7">
            <a:extLst>
              <a:ext uri="{FF2B5EF4-FFF2-40B4-BE49-F238E27FC236}">
                <a16:creationId xmlns:a16="http://schemas.microsoft.com/office/drawing/2014/main" id="{A4CAF349-1AC3-3248-9E9F-F890C354AD02}"/>
              </a:ext>
            </a:extLst>
          </p:cNvPr>
          <p:cNvSpPr/>
          <p:nvPr/>
        </p:nvSpPr>
        <p:spPr>
          <a:xfrm>
            <a:off x="1752600" y="6050564"/>
            <a:ext cx="685800" cy="457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tx1"/>
                </a:solidFill>
              </a:rPr>
              <a:t>64</a:t>
            </a:r>
          </a:p>
        </p:txBody>
      </p:sp>
      <p:sp>
        <p:nvSpPr>
          <p:cNvPr id="9" name="Rectangle 8">
            <a:extLst>
              <a:ext uri="{FF2B5EF4-FFF2-40B4-BE49-F238E27FC236}">
                <a16:creationId xmlns:a16="http://schemas.microsoft.com/office/drawing/2014/main" id="{8232F3E2-1404-8045-9437-3E11EE46E24D}"/>
              </a:ext>
            </a:extLst>
          </p:cNvPr>
          <p:cNvSpPr/>
          <p:nvPr/>
        </p:nvSpPr>
        <p:spPr>
          <a:xfrm>
            <a:off x="2743200" y="6050564"/>
            <a:ext cx="685800" cy="457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tx1"/>
                </a:solidFill>
              </a:rPr>
              <a:t>32</a:t>
            </a:r>
          </a:p>
        </p:txBody>
      </p:sp>
      <p:sp>
        <p:nvSpPr>
          <p:cNvPr id="10" name="Rectangle 9">
            <a:extLst>
              <a:ext uri="{FF2B5EF4-FFF2-40B4-BE49-F238E27FC236}">
                <a16:creationId xmlns:a16="http://schemas.microsoft.com/office/drawing/2014/main" id="{1A813A65-5B9E-E049-BBFE-247B16C29D63}"/>
              </a:ext>
            </a:extLst>
          </p:cNvPr>
          <p:cNvSpPr/>
          <p:nvPr/>
        </p:nvSpPr>
        <p:spPr>
          <a:xfrm>
            <a:off x="3733800" y="6050564"/>
            <a:ext cx="685800" cy="457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tx1"/>
                </a:solidFill>
              </a:rPr>
              <a:t>16</a:t>
            </a:r>
          </a:p>
        </p:txBody>
      </p:sp>
      <p:sp>
        <p:nvSpPr>
          <p:cNvPr id="11" name="Rectangle 10">
            <a:extLst>
              <a:ext uri="{FF2B5EF4-FFF2-40B4-BE49-F238E27FC236}">
                <a16:creationId xmlns:a16="http://schemas.microsoft.com/office/drawing/2014/main" id="{4FB5163A-7280-4149-AB83-41B23BEA22AC}"/>
              </a:ext>
            </a:extLst>
          </p:cNvPr>
          <p:cNvSpPr/>
          <p:nvPr/>
        </p:nvSpPr>
        <p:spPr>
          <a:xfrm>
            <a:off x="4724400" y="6050564"/>
            <a:ext cx="685800" cy="457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tx1"/>
                </a:solidFill>
              </a:rPr>
              <a:t>8</a:t>
            </a:r>
          </a:p>
        </p:txBody>
      </p:sp>
      <p:sp>
        <p:nvSpPr>
          <p:cNvPr id="12" name="Rectangle 11">
            <a:extLst>
              <a:ext uri="{FF2B5EF4-FFF2-40B4-BE49-F238E27FC236}">
                <a16:creationId xmlns:a16="http://schemas.microsoft.com/office/drawing/2014/main" id="{5562FD29-0B8B-F540-966C-B3FA90CA26FE}"/>
              </a:ext>
            </a:extLst>
          </p:cNvPr>
          <p:cNvSpPr/>
          <p:nvPr/>
        </p:nvSpPr>
        <p:spPr>
          <a:xfrm>
            <a:off x="5715000" y="6050564"/>
            <a:ext cx="685800" cy="457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tx1"/>
                </a:solidFill>
              </a:rPr>
              <a:t>4</a:t>
            </a:r>
          </a:p>
        </p:txBody>
      </p:sp>
      <p:sp>
        <p:nvSpPr>
          <p:cNvPr id="13" name="Rectangle 12">
            <a:extLst>
              <a:ext uri="{FF2B5EF4-FFF2-40B4-BE49-F238E27FC236}">
                <a16:creationId xmlns:a16="http://schemas.microsoft.com/office/drawing/2014/main" id="{FBB2D892-89B4-1343-86FC-147FDED47474}"/>
              </a:ext>
            </a:extLst>
          </p:cNvPr>
          <p:cNvSpPr/>
          <p:nvPr/>
        </p:nvSpPr>
        <p:spPr>
          <a:xfrm>
            <a:off x="6705600" y="6050564"/>
            <a:ext cx="685800" cy="457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tx1"/>
                </a:solidFill>
              </a:rPr>
              <a:t>2</a:t>
            </a:r>
          </a:p>
        </p:txBody>
      </p:sp>
      <p:sp>
        <p:nvSpPr>
          <p:cNvPr id="14" name="Rectangle 13">
            <a:extLst>
              <a:ext uri="{FF2B5EF4-FFF2-40B4-BE49-F238E27FC236}">
                <a16:creationId xmlns:a16="http://schemas.microsoft.com/office/drawing/2014/main" id="{C18F4F5E-156A-AE40-A069-4F6036C28E23}"/>
              </a:ext>
            </a:extLst>
          </p:cNvPr>
          <p:cNvSpPr/>
          <p:nvPr/>
        </p:nvSpPr>
        <p:spPr>
          <a:xfrm>
            <a:off x="7696200" y="6050564"/>
            <a:ext cx="685800" cy="457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tx1"/>
                </a:solidFill>
              </a:rPr>
              <a:t>1</a:t>
            </a:r>
          </a:p>
        </p:txBody>
      </p:sp>
      <p:sp>
        <p:nvSpPr>
          <p:cNvPr id="16" name="TextBox 15">
            <a:extLst>
              <a:ext uri="{FF2B5EF4-FFF2-40B4-BE49-F238E27FC236}">
                <a16:creationId xmlns:a16="http://schemas.microsoft.com/office/drawing/2014/main" id="{540849D4-35A6-F042-ACCD-28F971B7509C}"/>
              </a:ext>
            </a:extLst>
          </p:cNvPr>
          <p:cNvSpPr txBox="1"/>
          <p:nvPr/>
        </p:nvSpPr>
        <p:spPr>
          <a:xfrm>
            <a:off x="711200" y="5471886"/>
            <a:ext cx="7552067" cy="369332"/>
          </a:xfrm>
          <a:prstGeom prst="rect">
            <a:avLst/>
          </a:prstGeom>
          <a:noFill/>
        </p:spPr>
        <p:txBody>
          <a:bodyPr wrap="none" rtlCol="0">
            <a:spAutoFit/>
          </a:bodyPr>
          <a:lstStyle/>
          <a:p>
            <a:r>
              <a:rPr lang="en-US" dirty="0"/>
              <a:t>    0               1               0               0               1               0               0               0</a:t>
            </a:r>
          </a:p>
        </p:txBody>
      </p:sp>
    </p:spTree>
    <p:extLst>
      <p:ext uri="{BB962C8B-B14F-4D97-AF65-F5344CB8AC3E}">
        <p14:creationId xmlns:p14="http://schemas.microsoft.com/office/powerpoint/2010/main" val="262664062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94178B-7402-4743-A2F0-4B02FE65E174}"/>
              </a:ext>
            </a:extLst>
          </p:cNvPr>
          <p:cNvSpPr>
            <a:spLocks noGrp="1"/>
          </p:cNvSpPr>
          <p:nvPr>
            <p:ph type="title"/>
          </p:nvPr>
        </p:nvSpPr>
        <p:spPr/>
        <p:txBody>
          <a:bodyPr/>
          <a:lstStyle/>
          <a:p>
            <a:r>
              <a:rPr lang="en-US" dirty="0"/>
              <a:t>And back to binary </a:t>
            </a:r>
            <a:r>
              <a:rPr lang="en-US" dirty="0" err="1"/>
              <a:t>agaiN</a:t>
            </a:r>
            <a:r>
              <a:rPr lang="en-US" dirty="0"/>
              <a:t>…</a:t>
            </a:r>
          </a:p>
        </p:txBody>
      </p:sp>
      <p:sp>
        <p:nvSpPr>
          <p:cNvPr id="3" name="Content Placeholder 2">
            <a:extLst>
              <a:ext uri="{FF2B5EF4-FFF2-40B4-BE49-F238E27FC236}">
                <a16:creationId xmlns:a16="http://schemas.microsoft.com/office/drawing/2014/main" id="{351407D0-2533-544A-AEC2-5A301EF89974}"/>
              </a:ext>
            </a:extLst>
          </p:cNvPr>
          <p:cNvSpPr>
            <a:spLocks noGrp="1"/>
          </p:cNvSpPr>
          <p:nvPr>
            <p:ph idx="1"/>
          </p:nvPr>
        </p:nvSpPr>
        <p:spPr>
          <a:xfrm>
            <a:off x="304800" y="1554162"/>
            <a:ext cx="8686800" cy="2433803"/>
          </a:xfrm>
        </p:spPr>
        <p:txBody>
          <a:bodyPr/>
          <a:lstStyle/>
          <a:p>
            <a:r>
              <a:rPr lang="en-US" dirty="0"/>
              <a:t>We went from 0x48 into binary</a:t>
            </a:r>
          </a:p>
          <a:p>
            <a:pPr lvl="1"/>
            <a:r>
              <a:rPr lang="en-US" dirty="0"/>
              <a:t>the first digit (4) just became 0100</a:t>
            </a:r>
          </a:p>
          <a:p>
            <a:pPr lvl="1"/>
            <a:r>
              <a:rPr lang="en-US" dirty="0"/>
              <a:t>The second digit (8) just became 1000</a:t>
            </a:r>
          </a:p>
          <a:p>
            <a:pPr lvl="1"/>
            <a:endParaRPr lang="en-US" dirty="0"/>
          </a:p>
        </p:txBody>
      </p:sp>
      <p:sp>
        <p:nvSpPr>
          <p:cNvPr id="4" name="Rectangle 3">
            <a:extLst>
              <a:ext uri="{FF2B5EF4-FFF2-40B4-BE49-F238E27FC236}">
                <a16:creationId xmlns:a16="http://schemas.microsoft.com/office/drawing/2014/main" id="{07939051-94FA-444A-B32E-5A1E5C5659B0}"/>
              </a:ext>
            </a:extLst>
          </p:cNvPr>
          <p:cNvSpPr/>
          <p:nvPr/>
        </p:nvSpPr>
        <p:spPr>
          <a:xfrm>
            <a:off x="3877648" y="3510800"/>
            <a:ext cx="508000" cy="457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solidFill>
                  <a:schemeClr val="tx1"/>
                </a:solidFill>
              </a:rPr>
              <a:t>16</a:t>
            </a:r>
          </a:p>
        </p:txBody>
      </p:sp>
      <p:sp>
        <p:nvSpPr>
          <p:cNvPr id="5" name="Rectangle 4">
            <a:extLst>
              <a:ext uri="{FF2B5EF4-FFF2-40B4-BE49-F238E27FC236}">
                <a16:creationId xmlns:a16="http://schemas.microsoft.com/office/drawing/2014/main" id="{040DDD81-8BF7-F049-B048-C108CAC11B9E}"/>
              </a:ext>
            </a:extLst>
          </p:cNvPr>
          <p:cNvSpPr/>
          <p:nvPr/>
        </p:nvSpPr>
        <p:spPr>
          <a:xfrm>
            <a:off x="5134948" y="3510800"/>
            <a:ext cx="508000" cy="457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solidFill>
                  <a:schemeClr val="tx1"/>
                </a:solidFill>
              </a:rPr>
              <a:t>1</a:t>
            </a:r>
          </a:p>
        </p:txBody>
      </p:sp>
      <p:sp>
        <p:nvSpPr>
          <p:cNvPr id="6" name="Rectangle 5">
            <a:extLst>
              <a:ext uri="{FF2B5EF4-FFF2-40B4-BE49-F238E27FC236}">
                <a16:creationId xmlns:a16="http://schemas.microsoft.com/office/drawing/2014/main" id="{BAE4850E-0CD1-4545-B79A-D4D73701DEC3}"/>
              </a:ext>
            </a:extLst>
          </p:cNvPr>
          <p:cNvSpPr/>
          <p:nvPr/>
        </p:nvSpPr>
        <p:spPr>
          <a:xfrm>
            <a:off x="3929250" y="4061941"/>
            <a:ext cx="2928750" cy="646331"/>
          </a:xfrm>
          <a:prstGeom prst="rect">
            <a:avLst/>
          </a:prstGeom>
        </p:spPr>
        <p:txBody>
          <a:bodyPr wrap="none">
            <a:spAutoFit/>
          </a:bodyPr>
          <a:lstStyle/>
          <a:p>
            <a:r>
              <a:rPr lang="en-US" b="1" dirty="0"/>
              <a:t>4 * 16      +   8       </a:t>
            </a:r>
            <a:br>
              <a:rPr lang="en-US" b="1" dirty="0"/>
            </a:br>
            <a:r>
              <a:rPr lang="en-US" b="1" dirty="0"/>
              <a:t>64             +   8        =       72</a:t>
            </a:r>
            <a:endParaRPr lang="en-US" dirty="0"/>
          </a:p>
        </p:txBody>
      </p:sp>
      <p:sp>
        <p:nvSpPr>
          <p:cNvPr id="7" name="Rectangle 6">
            <a:extLst>
              <a:ext uri="{FF2B5EF4-FFF2-40B4-BE49-F238E27FC236}">
                <a16:creationId xmlns:a16="http://schemas.microsoft.com/office/drawing/2014/main" id="{44A2221A-C0F2-4A40-BB6C-608528CA1559}"/>
              </a:ext>
            </a:extLst>
          </p:cNvPr>
          <p:cNvSpPr/>
          <p:nvPr/>
        </p:nvSpPr>
        <p:spPr>
          <a:xfrm>
            <a:off x="762000" y="6050564"/>
            <a:ext cx="685800" cy="457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tx1"/>
                </a:solidFill>
              </a:rPr>
              <a:t>128</a:t>
            </a:r>
          </a:p>
        </p:txBody>
      </p:sp>
      <p:sp>
        <p:nvSpPr>
          <p:cNvPr id="8" name="Rectangle 7">
            <a:extLst>
              <a:ext uri="{FF2B5EF4-FFF2-40B4-BE49-F238E27FC236}">
                <a16:creationId xmlns:a16="http://schemas.microsoft.com/office/drawing/2014/main" id="{A4CAF349-1AC3-3248-9E9F-F890C354AD02}"/>
              </a:ext>
            </a:extLst>
          </p:cNvPr>
          <p:cNvSpPr/>
          <p:nvPr/>
        </p:nvSpPr>
        <p:spPr>
          <a:xfrm>
            <a:off x="1752600" y="6050564"/>
            <a:ext cx="685800" cy="457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tx1"/>
                </a:solidFill>
              </a:rPr>
              <a:t>64</a:t>
            </a:r>
          </a:p>
        </p:txBody>
      </p:sp>
      <p:sp>
        <p:nvSpPr>
          <p:cNvPr id="9" name="Rectangle 8">
            <a:extLst>
              <a:ext uri="{FF2B5EF4-FFF2-40B4-BE49-F238E27FC236}">
                <a16:creationId xmlns:a16="http://schemas.microsoft.com/office/drawing/2014/main" id="{8232F3E2-1404-8045-9437-3E11EE46E24D}"/>
              </a:ext>
            </a:extLst>
          </p:cNvPr>
          <p:cNvSpPr/>
          <p:nvPr/>
        </p:nvSpPr>
        <p:spPr>
          <a:xfrm>
            <a:off x="2743200" y="6050564"/>
            <a:ext cx="685800" cy="457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tx1"/>
                </a:solidFill>
              </a:rPr>
              <a:t>32</a:t>
            </a:r>
          </a:p>
        </p:txBody>
      </p:sp>
      <p:sp>
        <p:nvSpPr>
          <p:cNvPr id="10" name="Rectangle 9">
            <a:extLst>
              <a:ext uri="{FF2B5EF4-FFF2-40B4-BE49-F238E27FC236}">
                <a16:creationId xmlns:a16="http://schemas.microsoft.com/office/drawing/2014/main" id="{1A813A65-5B9E-E049-BBFE-247B16C29D63}"/>
              </a:ext>
            </a:extLst>
          </p:cNvPr>
          <p:cNvSpPr/>
          <p:nvPr/>
        </p:nvSpPr>
        <p:spPr>
          <a:xfrm>
            <a:off x="3733800" y="6050564"/>
            <a:ext cx="685800" cy="457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tx1"/>
                </a:solidFill>
              </a:rPr>
              <a:t>16</a:t>
            </a:r>
          </a:p>
        </p:txBody>
      </p:sp>
      <p:sp>
        <p:nvSpPr>
          <p:cNvPr id="11" name="Rectangle 10">
            <a:extLst>
              <a:ext uri="{FF2B5EF4-FFF2-40B4-BE49-F238E27FC236}">
                <a16:creationId xmlns:a16="http://schemas.microsoft.com/office/drawing/2014/main" id="{4FB5163A-7280-4149-AB83-41B23BEA22AC}"/>
              </a:ext>
            </a:extLst>
          </p:cNvPr>
          <p:cNvSpPr/>
          <p:nvPr/>
        </p:nvSpPr>
        <p:spPr>
          <a:xfrm>
            <a:off x="4960257" y="6050564"/>
            <a:ext cx="685800" cy="457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tx1"/>
                </a:solidFill>
              </a:rPr>
              <a:t>8</a:t>
            </a:r>
          </a:p>
        </p:txBody>
      </p:sp>
      <p:sp>
        <p:nvSpPr>
          <p:cNvPr id="12" name="Rectangle 11">
            <a:extLst>
              <a:ext uri="{FF2B5EF4-FFF2-40B4-BE49-F238E27FC236}">
                <a16:creationId xmlns:a16="http://schemas.microsoft.com/office/drawing/2014/main" id="{5562FD29-0B8B-F540-966C-B3FA90CA26FE}"/>
              </a:ext>
            </a:extLst>
          </p:cNvPr>
          <p:cNvSpPr/>
          <p:nvPr/>
        </p:nvSpPr>
        <p:spPr>
          <a:xfrm>
            <a:off x="5950857" y="6050564"/>
            <a:ext cx="685800" cy="457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tx1"/>
                </a:solidFill>
              </a:rPr>
              <a:t>4</a:t>
            </a:r>
          </a:p>
        </p:txBody>
      </p:sp>
      <p:sp>
        <p:nvSpPr>
          <p:cNvPr id="13" name="Rectangle 12">
            <a:extLst>
              <a:ext uri="{FF2B5EF4-FFF2-40B4-BE49-F238E27FC236}">
                <a16:creationId xmlns:a16="http://schemas.microsoft.com/office/drawing/2014/main" id="{FBB2D892-89B4-1343-86FC-147FDED47474}"/>
              </a:ext>
            </a:extLst>
          </p:cNvPr>
          <p:cNvSpPr/>
          <p:nvPr/>
        </p:nvSpPr>
        <p:spPr>
          <a:xfrm>
            <a:off x="6941457" y="6050564"/>
            <a:ext cx="685800" cy="457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tx1"/>
                </a:solidFill>
              </a:rPr>
              <a:t>2</a:t>
            </a:r>
          </a:p>
        </p:txBody>
      </p:sp>
      <p:sp>
        <p:nvSpPr>
          <p:cNvPr id="14" name="Rectangle 13">
            <a:extLst>
              <a:ext uri="{FF2B5EF4-FFF2-40B4-BE49-F238E27FC236}">
                <a16:creationId xmlns:a16="http://schemas.microsoft.com/office/drawing/2014/main" id="{C18F4F5E-156A-AE40-A069-4F6036C28E23}"/>
              </a:ext>
            </a:extLst>
          </p:cNvPr>
          <p:cNvSpPr/>
          <p:nvPr/>
        </p:nvSpPr>
        <p:spPr>
          <a:xfrm>
            <a:off x="7932057" y="6050564"/>
            <a:ext cx="685800" cy="457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tx1"/>
                </a:solidFill>
              </a:rPr>
              <a:t>1</a:t>
            </a:r>
          </a:p>
        </p:txBody>
      </p:sp>
      <p:sp>
        <p:nvSpPr>
          <p:cNvPr id="16" name="TextBox 15">
            <a:extLst>
              <a:ext uri="{FF2B5EF4-FFF2-40B4-BE49-F238E27FC236}">
                <a16:creationId xmlns:a16="http://schemas.microsoft.com/office/drawing/2014/main" id="{540849D4-35A6-F042-ACCD-28F971B7509C}"/>
              </a:ext>
            </a:extLst>
          </p:cNvPr>
          <p:cNvSpPr txBox="1"/>
          <p:nvPr/>
        </p:nvSpPr>
        <p:spPr>
          <a:xfrm>
            <a:off x="711200" y="5471886"/>
            <a:ext cx="7667484" cy="369332"/>
          </a:xfrm>
          <a:prstGeom prst="rect">
            <a:avLst/>
          </a:prstGeom>
          <a:noFill/>
        </p:spPr>
        <p:txBody>
          <a:bodyPr wrap="none" rtlCol="0">
            <a:spAutoFit/>
          </a:bodyPr>
          <a:lstStyle/>
          <a:p>
            <a:r>
              <a:rPr lang="en-US" dirty="0"/>
              <a:t>    0               1               0               0                  1               0               0               0</a:t>
            </a:r>
          </a:p>
        </p:txBody>
      </p:sp>
      <p:cxnSp>
        <p:nvCxnSpPr>
          <p:cNvPr id="17" name="Straight Arrow Connector 16">
            <a:extLst>
              <a:ext uri="{FF2B5EF4-FFF2-40B4-BE49-F238E27FC236}">
                <a16:creationId xmlns:a16="http://schemas.microsoft.com/office/drawing/2014/main" id="{E7FD5884-2EF4-FE47-8CA3-72E7AE6D7AC1}"/>
              </a:ext>
            </a:extLst>
          </p:cNvPr>
          <p:cNvCxnSpPr>
            <a:cxnSpLocks/>
          </p:cNvCxnSpPr>
          <p:nvPr/>
        </p:nvCxnSpPr>
        <p:spPr>
          <a:xfrm flipH="1">
            <a:off x="2286000" y="4626472"/>
            <a:ext cx="1643250" cy="84541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a:extLst>
              <a:ext uri="{FF2B5EF4-FFF2-40B4-BE49-F238E27FC236}">
                <a16:creationId xmlns:a16="http://schemas.microsoft.com/office/drawing/2014/main" id="{A486264E-E444-E542-A841-715CD4E81CE1}"/>
              </a:ext>
            </a:extLst>
          </p:cNvPr>
          <p:cNvCxnSpPr>
            <a:cxnSpLocks/>
            <a:stCxn id="6" idx="2"/>
          </p:cNvCxnSpPr>
          <p:nvPr/>
        </p:nvCxnSpPr>
        <p:spPr>
          <a:xfrm flipH="1">
            <a:off x="5257801" y="4708272"/>
            <a:ext cx="135824" cy="76361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2" name="Rectangle 21">
            <a:extLst>
              <a:ext uri="{FF2B5EF4-FFF2-40B4-BE49-F238E27FC236}">
                <a16:creationId xmlns:a16="http://schemas.microsoft.com/office/drawing/2014/main" id="{DFF6A278-FE50-1C44-BC9B-D2F2E13269B9}"/>
              </a:ext>
            </a:extLst>
          </p:cNvPr>
          <p:cNvSpPr/>
          <p:nvPr/>
        </p:nvSpPr>
        <p:spPr>
          <a:xfrm>
            <a:off x="711200" y="5471886"/>
            <a:ext cx="3860800" cy="1245224"/>
          </a:xfrm>
          <a:prstGeom prst="rect">
            <a:avLst/>
          </a:prstGeom>
          <a:noFill/>
          <a:ln>
            <a:solidFill>
              <a:schemeClr val="accent2"/>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60283786-5F2E-5344-827D-F29A4239134D}"/>
              </a:ext>
            </a:extLst>
          </p:cNvPr>
          <p:cNvSpPr/>
          <p:nvPr/>
        </p:nvSpPr>
        <p:spPr>
          <a:xfrm>
            <a:off x="4902200" y="5471886"/>
            <a:ext cx="3860800" cy="1245224"/>
          </a:xfrm>
          <a:prstGeom prst="rect">
            <a:avLst/>
          </a:prstGeom>
          <a:noFill/>
          <a:ln>
            <a:solidFill>
              <a:schemeClr val="accent2"/>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5958110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263D3A-D18C-1E4B-B17D-7D941A034237}"/>
              </a:ext>
            </a:extLst>
          </p:cNvPr>
          <p:cNvSpPr>
            <a:spLocks noGrp="1"/>
          </p:cNvSpPr>
          <p:nvPr>
            <p:ph type="title"/>
          </p:nvPr>
        </p:nvSpPr>
        <p:spPr/>
        <p:txBody>
          <a:bodyPr/>
          <a:lstStyle/>
          <a:p>
            <a:r>
              <a:rPr lang="en-US" dirty="0"/>
              <a:t>VIDEO: Hex to binary</a:t>
            </a:r>
          </a:p>
        </p:txBody>
      </p:sp>
      <p:sp>
        <p:nvSpPr>
          <p:cNvPr id="3" name="Content Placeholder 2">
            <a:extLst>
              <a:ext uri="{FF2B5EF4-FFF2-40B4-BE49-F238E27FC236}">
                <a16:creationId xmlns:a16="http://schemas.microsoft.com/office/drawing/2014/main" id="{B27E651F-7FC3-2047-8898-6F59A49434CA}"/>
              </a:ext>
            </a:extLst>
          </p:cNvPr>
          <p:cNvSpPr>
            <a:spLocks noGrp="1"/>
          </p:cNvSpPr>
          <p:nvPr>
            <p:ph idx="1"/>
          </p:nvPr>
        </p:nvSpPr>
        <p:spPr/>
        <p:txBody>
          <a:bodyPr/>
          <a:lstStyle/>
          <a:p>
            <a:r>
              <a:rPr lang="en-US" dirty="0"/>
              <a:t>You can easily go from Hexadecimal to Binary by taking one digit at a time, as I showed you, but let's watch somebody else explain it:</a:t>
            </a:r>
          </a:p>
          <a:p>
            <a:r>
              <a:rPr lang="en-US" dirty="0">
                <a:hlinkClick r:id="rId2"/>
              </a:rPr>
              <a:t>How to Convert Hexadecimal to Binary Examples</a:t>
            </a:r>
            <a:endParaRPr lang="en-US" dirty="0"/>
          </a:p>
          <a:p>
            <a:pPr lvl="1"/>
            <a:r>
              <a:rPr lang="en-US" dirty="0">
                <a:hlinkClick r:id="rId2"/>
              </a:rPr>
              <a:t>https://www.youtube.com/watch?v=7yfNWmHR0GE</a:t>
            </a:r>
            <a:r>
              <a:rPr lang="en-US" dirty="0"/>
              <a:t>  </a:t>
            </a:r>
          </a:p>
        </p:txBody>
      </p:sp>
      <p:pic>
        <p:nvPicPr>
          <p:cNvPr id="4" name="Picture 3">
            <a:hlinkClick r:id="rId2"/>
            <a:extLst>
              <a:ext uri="{FF2B5EF4-FFF2-40B4-BE49-F238E27FC236}">
                <a16:creationId xmlns:a16="http://schemas.microsoft.com/office/drawing/2014/main" id="{89DD8350-2081-5446-A7A7-822D8B10AFC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27300" y="3733800"/>
            <a:ext cx="368300" cy="368300"/>
          </a:xfrm>
          <a:prstGeom prst="rect">
            <a:avLst/>
          </a:prstGeom>
        </p:spPr>
      </p:pic>
    </p:spTree>
    <p:extLst>
      <p:ext uri="{BB962C8B-B14F-4D97-AF65-F5344CB8AC3E}">
        <p14:creationId xmlns:p14="http://schemas.microsoft.com/office/powerpoint/2010/main" val="129550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FEC2AD-7684-FC4D-B2F3-96DC8AA051FE}"/>
              </a:ext>
            </a:extLst>
          </p:cNvPr>
          <p:cNvSpPr>
            <a:spLocks noGrp="1"/>
          </p:cNvSpPr>
          <p:nvPr>
            <p:ph type="title"/>
          </p:nvPr>
        </p:nvSpPr>
        <p:spPr/>
        <p:txBody>
          <a:bodyPr>
            <a:normAutofit/>
          </a:bodyPr>
          <a:lstStyle/>
          <a:p>
            <a:r>
              <a:rPr lang="en-US" sz="3200" dirty="0"/>
              <a:t>No IF's, AND's, or NOT's about it</a:t>
            </a:r>
          </a:p>
        </p:txBody>
      </p:sp>
      <p:sp>
        <p:nvSpPr>
          <p:cNvPr id="3" name="Content Placeholder 2">
            <a:extLst>
              <a:ext uri="{FF2B5EF4-FFF2-40B4-BE49-F238E27FC236}">
                <a16:creationId xmlns:a16="http://schemas.microsoft.com/office/drawing/2014/main" id="{220AB857-ABB0-E540-83E1-50695A8247CF}"/>
              </a:ext>
            </a:extLst>
          </p:cNvPr>
          <p:cNvSpPr>
            <a:spLocks noGrp="1"/>
          </p:cNvSpPr>
          <p:nvPr>
            <p:ph idx="1"/>
          </p:nvPr>
        </p:nvSpPr>
        <p:spPr/>
        <p:txBody>
          <a:bodyPr>
            <a:normAutofit/>
          </a:bodyPr>
          <a:lstStyle/>
          <a:p>
            <a:r>
              <a:rPr lang="en-US" dirty="0"/>
              <a:t>Computers love to use logic.  BOOLEAN logic.</a:t>
            </a:r>
          </a:p>
          <a:p>
            <a:r>
              <a:rPr lang="en-US" b="1" dirty="0"/>
              <a:t>Boolean Logic</a:t>
            </a:r>
            <a:r>
              <a:rPr lang="en-US" dirty="0"/>
              <a:t> is a form of algebra which is centered around three simple words known as </a:t>
            </a:r>
            <a:r>
              <a:rPr lang="en-US" b="1" dirty="0"/>
              <a:t>Boolean</a:t>
            </a:r>
            <a:r>
              <a:rPr lang="en-US" dirty="0"/>
              <a:t> Operators: “Or,” “And,” and “Not”. At the heart of </a:t>
            </a:r>
            <a:r>
              <a:rPr lang="en-US" b="1" dirty="0"/>
              <a:t>Boolean Logic</a:t>
            </a:r>
            <a:r>
              <a:rPr lang="en-US" dirty="0"/>
              <a:t> is the idea that all values are either true or </a:t>
            </a:r>
            <a:r>
              <a:rPr lang="en-US" dirty="0" err="1"/>
              <a:t>false.Nov</a:t>
            </a:r>
            <a:r>
              <a:rPr lang="en-US" dirty="0"/>
              <a:t> 5, 2018</a:t>
            </a:r>
          </a:p>
          <a:p>
            <a:endParaRPr lang="en-US" sz="2400" u="sng" dirty="0">
              <a:hlinkClick r:id="rId2"/>
            </a:endParaRPr>
          </a:p>
          <a:p>
            <a:pPr lvl="1"/>
            <a:r>
              <a:rPr lang="en-US" sz="2000" dirty="0"/>
              <a:t>Reference: </a:t>
            </a:r>
            <a:r>
              <a:rPr lang="en-US" sz="2000" u="sng" dirty="0">
                <a:hlinkClick r:id="rId2"/>
              </a:rPr>
              <a:t>What Is Boolean Logic? Boolean Logic Definition | Lotame</a:t>
            </a:r>
            <a:r>
              <a:rPr lang="en-US" sz="2000" dirty="0"/>
              <a:t> - </a:t>
            </a:r>
            <a:r>
              <a:rPr lang="en-US" sz="1600" u="sng" dirty="0">
                <a:hlinkClick r:id="rId2"/>
              </a:rPr>
              <a:t> https://www.lotame.com › what-is-boolean-logic</a:t>
            </a:r>
          </a:p>
          <a:p>
            <a:endParaRPr lang="en-US" sz="2400" dirty="0"/>
          </a:p>
        </p:txBody>
      </p:sp>
    </p:spTree>
    <p:extLst>
      <p:ext uri="{BB962C8B-B14F-4D97-AF65-F5344CB8AC3E}">
        <p14:creationId xmlns:p14="http://schemas.microsoft.com/office/powerpoint/2010/main" val="67300144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17804E-0954-8447-A2FC-C04B28ECC195}"/>
              </a:ext>
            </a:extLst>
          </p:cNvPr>
          <p:cNvSpPr>
            <a:spLocks noGrp="1"/>
          </p:cNvSpPr>
          <p:nvPr>
            <p:ph type="title"/>
          </p:nvPr>
        </p:nvSpPr>
        <p:spPr/>
        <p:txBody>
          <a:bodyPr/>
          <a:lstStyle/>
          <a:p>
            <a:r>
              <a:rPr lang="en-US" dirty="0"/>
              <a:t>WAIT – You said ALGEBRA?</a:t>
            </a:r>
          </a:p>
        </p:txBody>
      </p:sp>
      <p:sp>
        <p:nvSpPr>
          <p:cNvPr id="3" name="Content Placeholder 2">
            <a:extLst>
              <a:ext uri="{FF2B5EF4-FFF2-40B4-BE49-F238E27FC236}">
                <a16:creationId xmlns:a16="http://schemas.microsoft.com/office/drawing/2014/main" id="{F8BF3509-BC53-2248-8AEF-B5A886DA8B91}"/>
              </a:ext>
            </a:extLst>
          </p:cNvPr>
          <p:cNvSpPr>
            <a:spLocks noGrp="1"/>
          </p:cNvSpPr>
          <p:nvPr>
            <p:ph idx="1"/>
          </p:nvPr>
        </p:nvSpPr>
        <p:spPr/>
        <p:txBody>
          <a:bodyPr/>
          <a:lstStyle/>
          <a:p>
            <a:r>
              <a:rPr lang="en-US" dirty="0"/>
              <a:t>AND</a:t>
            </a:r>
          </a:p>
          <a:p>
            <a:pPr lvl="1"/>
            <a:r>
              <a:rPr lang="en-US" dirty="0"/>
              <a:t>If we have soccer ball </a:t>
            </a:r>
            <a:r>
              <a:rPr lang="en-US" b="1" dirty="0"/>
              <a:t>AND</a:t>
            </a:r>
            <a:r>
              <a:rPr lang="en-US" dirty="0"/>
              <a:t> a net, we can play!</a:t>
            </a:r>
          </a:p>
          <a:p>
            <a:pPr lvl="1"/>
            <a:endParaRPr lang="en-US" dirty="0"/>
          </a:p>
          <a:p>
            <a:r>
              <a:rPr lang="en-US" dirty="0"/>
              <a:t>OR</a:t>
            </a:r>
          </a:p>
          <a:p>
            <a:pPr lvl="1"/>
            <a:r>
              <a:rPr lang="en-US" dirty="0"/>
              <a:t>Somebody is driving if Mom </a:t>
            </a:r>
            <a:r>
              <a:rPr lang="en-US" b="1" dirty="0"/>
              <a:t>OR</a:t>
            </a:r>
            <a:r>
              <a:rPr lang="en-US" dirty="0"/>
              <a:t> Dad is in the car</a:t>
            </a:r>
          </a:p>
          <a:p>
            <a:pPr lvl="1"/>
            <a:endParaRPr lang="en-US" dirty="0"/>
          </a:p>
          <a:p>
            <a:r>
              <a:rPr lang="en-US" dirty="0"/>
              <a:t>NOT</a:t>
            </a:r>
          </a:p>
          <a:p>
            <a:pPr lvl="1"/>
            <a:r>
              <a:rPr lang="en-US" dirty="0"/>
              <a:t>The house is empty if we're </a:t>
            </a:r>
            <a:r>
              <a:rPr lang="en-US" b="1" dirty="0"/>
              <a:t>NOT</a:t>
            </a:r>
            <a:r>
              <a:rPr lang="en-US" dirty="0"/>
              <a:t> home</a:t>
            </a:r>
          </a:p>
        </p:txBody>
      </p:sp>
    </p:spTree>
    <p:extLst>
      <p:ext uri="{BB962C8B-B14F-4D97-AF65-F5344CB8AC3E}">
        <p14:creationId xmlns:p14="http://schemas.microsoft.com/office/powerpoint/2010/main" val="128018925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829716-A22F-C248-9253-7757017CF3FD}"/>
              </a:ext>
            </a:extLst>
          </p:cNvPr>
          <p:cNvSpPr>
            <a:spLocks noGrp="1"/>
          </p:cNvSpPr>
          <p:nvPr>
            <p:ph type="title"/>
          </p:nvPr>
        </p:nvSpPr>
        <p:spPr/>
        <p:txBody>
          <a:bodyPr/>
          <a:lstStyle/>
          <a:p>
            <a:r>
              <a:rPr lang="en-US" dirty="0"/>
              <a:t>Three building blocks</a:t>
            </a:r>
          </a:p>
        </p:txBody>
      </p:sp>
      <p:sp>
        <p:nvSpPr>
          <p:cNvPr id="3" name="Content Placeholder 2">
            <a:extLst>
              <a:ext uri="{FF2B5EF4-FFF2-40B4-BE49-F238E27FC236}">
                <a16:creationId xmlns:a16="http://schemas.microsoft.com/office/drawing/2014/main" id="{67E06A25-69BB-BC41-9756-F1049F8A62FD}"/>
              </a:ext>
            </a:extLst>
          </p:cNvPr>
          <p:cNvSpPr>
            <a:spLocks noGrp="1"/>
          </p:cNvSpPr>
          <p:nvPr>
            <p:ph idx="1"/>
          </p:nvPr>
        </p:nvSpPr>
        <p:spPr/>
        <p:txBody>
          <a:bodyPr/>
          <a:lstStyle/>
          <a:p>
            <a:r>
              <a:rPr lang="en-US" dirty="0"/>
              <a:t>Computers use AND, OR, and NOT as building blocks for everything they do</a:t>
            </a:r>
          </a:p>
          <a:p>
            <a:pPr lvl="1"/>
            <a:r>
              <a:rPr lang="en-US" dirty="0"/>
              <a:t>How to store information in memory</a:t>
            </a:r>
          </a:p>
          <a:p>
            <a:pPr lvl="1"/>
            <a:r>
              <a:rPr lang="en-US" dirty="0"/>
              <a:t>How to tell time!</a:t>
            </a:r>
          </a:p>
          <a:p>
            <a:pPr lvl="1"/>
            <a:r>
              <a:rPr lang="en-US" dirty="0"/>
              <a:t>How to encrypt information!</a:t>
            </a:r>
          </a:p>
        </p:txBody>
      </p:sp>
    </p:spTree>
    <p:extLst>
      <p:ext uri="{BB962C8B-B14F-4D97-AF65-F5344CB8AC3E}">
        <p14:creationId xmlns:p14="http://schemas.microsoft.com/office/powerpoint/2010/main" val="8405632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975E65-3DBB-3E4F-85DE-96B9C1F3244F}"/>
              </a:ext>
            </a:extLst>
          </p:cNvPr>
          <p:cNvSpPr>
            <a:spLocks noGrp="1"/>
          </p:cNvSpPr>
          <p:nvPr>
            <p:ph type="title"/>
          </p:nvPr>
        </p:nvSpPr>
        <p:spPr/>
        <p:txBody>
          <a:bodyPr/>
          <a:lstStyle/>
          <a:p>
            <a:r>
              <a:rPr lang="en-US" dirty="0"/>
              <a:t>building blocks: AND</a:t>
            </a:r>
          </a:p>
        </p:txBody>
      </p:sp>
      <p:sp>
        <p:nvSpPr>
          <p:cNvPr id="3" name="Content Placeholder 2">
            <a:extLst>
              <a:ext uri="{FF2B5EF4-FFF2-40B4-BE49-F238E27FC236}">
                <a16:creationId xmlns:a16="http://schemas.microsoft.com/office/drawing/2014/main" id="{530AEF72-9406-2B49-B8B8-AC0A41DA1079}"/>
              </a:ext>
            </a:extLst>
          </p:cNvPr>
          <p:cNvSpPr>
            <a:spLocks noGrp="1"/>
          </p:cNvSpPr>
          <p:nvPr>
            <p:ph idx="1"/>
          </p:nvPr>
        </p:nvSpPr>
        <p:spPr/>
        <p:txBody>
          <a:bodyPr/>
          <a:lstStyle/>
          <a:p>
            <a:r>
              <a:rPr lang="en-US" dirty="0"/>
              <a:t>The AND building block:</a:t>
            </a:r>
          </a:p>
          <a:p>
            <a:pPr lvl="1"/>
            <a:r>
              <a:rPr lang="en-US" dirty="0"/>
              <a:t>Both bits have to be 1 in order for the result to be 1</a:t>
            </a:r>
          </a:p>
          <a:p>
            <a:pPr lvl="1"/>
            <a:endParaRPr lang="en-US" dirty="0"/>
          </a:p>
          <a:p>
            <a:r>
              <a:rPr lang="en-US" b="1" dirty="0"/>
              <a:t>AND</a:t>
            </a:r>
          </a:p>
          <a:p>
            <a:pPr marL="857250" lvl="2" indent="0">
              <a:buNone/>
            </a:pPr>
            <a:r>
              <a:rPr lang="en-US" dirty="0"/>
              <a:t>0010 1110</a:t>
            </a:r>
          </a:p>
          <a:p>
            <a:pPr marL="857250" lvl="2" indent="0">
              <a:buNone/>
            </a:pPr>
            <a:r>
              <a:rPr lang="en-US" dirty="0"/>
              <a:t>     AND</a:t>
            </a:r>
          </a:p>
          <a:p>
            <a:pPr marL="857250" lvl="2" indent="0">
              <a:buNone/>
            </a:pPr>
            <a:r>
              <a:rPr lang="en-US" dirty="0"/>
              <a:t>1111 0000</a:t>
            </a:r>
          </a:p>
          <a:p>
            <a:pPr lvl="1"/>
            <a:r>
              <a:rPr lang="en-US" dirty="0"/>
              <a:t>What will this give?</a:t>
            </a:r>
          </a:p>
        </p:txBody>
      </p:sp>
      <p:sp>
        <p:nvSpPr>
          <p:cNvPr id="4" name="TextBox 3">
            <a:extLst>
              <a:ext uri="{FF2B5EF4-FFF2-40B4-BE49-F238E27FC236}">
                <a16:creationId xmlns:a16="http://schemas.microsoft.com/office/drawing/2014/main" id="{463B74B3-6921-2F48-855B-C22B5B16709E}"/>
              </a:ext>
            </a:extLst>
          </p:cNvPr>
          <p:cNvSpPr txBox="1"/>
          <p:nvPr/>
        </p:nvSpPr>
        <p:spPr>
          <a:xfrm>
            <a:off x="5029200" y="3802629"/>
            <a:ext cx="3733800" cy="1569660"/>
          </a:xfrm>
          <a:prstGeom prst="rect">
            <a:avLst/>
          </a:prstGeom>
          <a:noFill/>
        </p:spPr>
        <p:txBody>
          <a:bodyPr wrap="square" rtlCol="0">
            <a:spAutoFit/>
          </a:bodyPr>
          <a:lstStyle/>
          <a:p>
            <a:pPr marL="857250" lvl="2" indent="0">
              <a:buNone/>
            </a:pPr>
            <a:r>
              <a:rPr lang="en-US" sz="3200" dirty="0">
                <a:latin typeface="Courier New" panose="02070309020205020404" pitchFamily="49" charset="0"/>
                <a:cs typeface="Courier New" panose="02070309020205020404" pitchFamily="49" charset="0"/>
              </a:rPr>
              <a:t>0010 1110</a:t>
            </a:r>
          </a:p>
          <a:p>
            <a:pPr marL="0" lvl="2" indent="0">
              <a:buNone/>
            </a:pPr>
            <a:r>
              <a:rPr lang="en-US" sz="3200" dirty="0">
                <a:latin typeface="Courier New" panose="02070309020205020404" pitchFamily="49" charset="0"/>
                <a:cs typeface="Courier New" panose="02070309020205020404" pitchFamily="49" charset="0"/>
              </a:rPr>
              <a:t>AND</a:t>
            </a:r>
          </a:p>
          <a:p>
            <a:pPr marL="857250" lvl="2" indent="0">
              <a:buNone/>
            </a:pPr>
            <a:r>
              <a:rPr lang="en-US" sz="3200" dirty="0">
                <a:latin typeface="Courier New" panose="02070309020205020404" pitchFamily="49" charset="0"/>
                <a:cs typeface="Courier New" panose="02070309020205020404" pitchFamily="49" charset="0"/>
              </a:rPr>
              <a:t>1111 0000</a:t>
            </a:r>
          </a:p>
        </p:txBody>
      </p:sp>
      <p:sp>
        <p:nvSpPr>
          <p:cNvPr id="5" name="TextBox 4">
            <a:extLst>
              <a:ext uri="{FF2B5EF4-FFF2-40B4-BE49-F238E27FC236}">
                <a16:creationId xmlns:a16="http://schemas.microsoft.com/office/drawing/2014/main" id="{9BE63ED4-666B-7849-8BD2-B6309063A119}"/>
              </a:ext>
            </a:extLst>
          </p:cNvPr>
          <p:cNvSpPr txBox="1"/>
          <p:nvPr/>
        </p:nvSpPr>
        <p:spPr>
          <a:xfrm>
            <a:off x="5029200" y="5663625"/>
            <a:ext cx="3733800" cy="584775"/>
          </a:xfrm>
          <a:prstGeom prst="rect">
            <a:avLst/>
          </a:prstGeom>
          <a:noFill/>
        </p:spPr>
        <p:txBody>
          <a:bodyPr wrap="square" rtlCol="0">
            <a:spAutoFit/>
          </a:bodyPr>
          <a:lstStyle/>
          <a:p>
            <a:pPr marL="857250" lvl="2" indent="0">
              <a:buNone/>
            </a:pPr>
            <a:r>
              <a:rPr lang="en-US" sz="3200" dirty="0">
                <a:latin typeface="Courier New" panose="02070309020205020404" pitchFamily="49" charset="0"/>
                <a:cs typeface="Courier New" panose="02070309020205020404" pitchFamily="49" charset="0"/>
              </a:rPr>
              <a:t>0010 0000</a:t>
            </a:r>
          </a:p>
        </p:txBody>
      </p:sp>
      <p:cxnSp>
        <p:nvCxnSpPr>
          <p:cNvPr id="7" name="Straight Arrow Connector 6">
            <a:extLst>
              <a:ext uri="{FF2B5EF4-FFF2-40B4-BE49-F238E27FC236}">
                <a16:creationId xmlns:a16="http://schemas.microsoft.com/office/drawing/2014/main" id="{FC9B02BE-90E8-0B4E-8472-FC909BAB252C}"/>
              </a:ext>
            </a:extLst>
          </p:cNvPr>
          <p:cNvCxnSpPr>
            <a:cxnSpLocks/>
          </p:cNvCxnSpPr>
          <p:nvPr/>
        </p:nvCxnSpPr>
        <p:spPr>
          <a:xfrm>
            <a:off x="6096000" y="3505200"/>
            <a:ext cx="0" cy="215842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a:extLst>
              <a:ext uri="{FF2B5EF4-FFF2-40B4-BE49-F238E27FC236}">
                <a16:creationId xmlns:a16="http://schemas.microsoft.com/office/drawing/2014/main" id="{18CB24D7-9BD9-C84F-9DD9-69531F2E4D60}"/>
              </a:ext>
            </a:extLst>
          </p:cNvPr>
          <p:cNvCxnSpPr>
            <a:cxnSpLocks/>
          </p:cNvCxnSpPr>
          <p:nvPr/>
        </p:nvCxnSpPr>
        <p:spPr>
          <a:xfrm>
            <a:off x="6324600" y="3505200"/>
            <a:ext cx="0" cy="215842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a:extLst>
              <a:ext uri="{FF2B5EF4-FFF2-40B4-BE49-F238E27FC236}">
                <a16:creationId xmlns:a16="http://schemas.microsoft.com/office/drawing/2014/main" id="{BA2309D0-2FBE-524F-B3FF-4F088EC95C38}"/>
              </a:ext>
            </a:extLst>
          </p:cNvPr>
          <p:cNvCxnSpPr>
            <a:cxnSpLocks/>
          </p:cNvCxnSpPr>
          <p:nvPr/>
        </p:nvCxnSpPr>
        <p:spPr>
          <a:xfrm>
            <a:off x="6553200" y="3505200"/>
            <a:ext cx="0" cy="215842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a:extLst>
              <a:ext uri="{FF2B5EF4-FFF2-40B4-BE49-F238E27FC236}">
                <a16:creationId xmlns:a16="http://schemas.microsoft.com/office/drawing/2014/main" id="{39A45E6F-133B-EE41-A2C9-EA7EF60BD7B7}"/>
              </a:ext>
            </a:extLst>
          </p:cNvPr>
          <p:cNvCxnSpPr>
            <a:cxnSpLocks/>
          </p:cNvCxnSpPr>
          <p:nvPr/>
        </p:nvCxnSpPr>
        <p:spPr>
          <a:xfrm>
            <a:off x="6781800" y="3505200"/>
            <a:ext cx="0" cy="215842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grpSp>
        <p:nvGrpSpPr>
          <p:cNvPr id="17" name="Group 16">
            <a:extLst>
              <a:ext uri="{FF2B5EF4-FFF2-40B4-BE49-F238E27FC236}">
                <a16:creationId xmlns:a16="http://schemas.microsoft.com/office/drawing/2014/main" id="{9B3C66FE-D3CE-AB4F-8284-17C7A0DC7A08}"/>
              </a:ext>
            </a:extLst>
          </p:cNvPr>
          <p:cNvGrpSpPr/>
          <p:nvPr/>
        </p:nvGrpSpPr>
        <p:grpSpPr>
          <a:xfrm>
            <a:off x="7315200" y="3480375"/>
            <a:ext cx="762000" cy="2158425"/>
            <a:chOff x="7315200" y="3480375"/>
            <a:chExt cx="762000" cy="2158425"/>
          </a:xfrm>
        </p:grpSpPr>
        <p:cxnSp>
          <p:nvCxnSpPr>
            <p:cNvPr id="13" name="Straight Arrow Connector 12">
              <a:extLst>
                <a:ext uri="{FF2B5EF4-FFF2-40B4-BE49-F238E27FC236}">
                  <a16:creationId xmlns:a16="http://schemas.microsoft.com/office/drawing/2014/main" id="{0D9FC624-F2D4-6144-A0EC-55D4F8784187}"/>
                </a:ext>
              </a:extLst>
            </p:cNvPr>
            <p:cNvCxnSpPr>
              <a:cxnSpLocks/>
            </p:cNvCxnSpPr>
            <p:nvPr/>
          </p:nvCxnSpPr>
          <p:spPr>
            <a:xfrm>
              <a:off x="7315200" y="3480375"/>
              <a:ext cx="0" cy="215842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a:extLst>
                <a:ext uri="{FF2B5EF4-FFF2-40B4-BE49-F238E27FC236}">
                  <a16:creationId xmlns:a16="http://schemas.microsoft.com/office/drawing/2014/main" id="{13BBFD33-82EA-314D-B8FE-B77F43FF15A6}"/>
                </a:ext>
              </a:extLst>
            </p:cNvPr>
            <p:cNvCxnSpPr>
              <a:cxnSpLocks/>
            </p:cNvCxnSpPr>
            <p:nvPr/>
          </p:nvCxnSpPr>
          <p:spPr>
            <a:xfrm>
              <a:off x="7569200" y="3480375"/>
              <a:ext cx="0" cy="215842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a:extLst>
                <a:ext uri="{FF2B5EF4-FFF2-40B4-BE49-F238E27FC236}">
                  <a16:creationId xmlns:a16="http://schemas.microsoft.com/office/drawing/2014/main" id="{947E21A0-BD04-6D4B-A02D-31ED142E6445}"/>
                </a:ext>
              </a:extLst>
            </p:cNvPr>
            <p:cNvCxnSpPr>
              <a:cxnSpLocks/>
            </p:cNvCxnSpPr>
            <p:nvPr/>
          </p:nvCxnSpPr>
          <p:spPr>
            <a:xfrm>
              <a:off x="7823200" y="3480375"/>
              <a:ext cx="0" cy="215842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a:extLst>
                <a:ext uri="{FF2B5EF4-FFF2-40B4-BE49-F238E27FC236}">
                  <a16:creationId xmlns:a16="http://schemas.microsoft.com/office/drawing/2014/main" id="{07FFC333-7E49-F849-BBBD-24B888176BC7}"/>
                </a:ext>
              </a:extLst>
            </p:cNvPr>
            <p:cNvCxnSpPr>
              <a:cxnSpLocks/>
            </p:cNvCxnSpPr>
            <p:nvPr/>
          </p:nvCxnSpPr>
          <p:spPr>
            <a:xfrm>
              <a:off x="8077200" y="3480375"/>
              <a:ext cx="0" cy="215842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grpSp>
      <p:sp>
        <p:nvSpPr>
          <p:cNvPr id="18" name="Rounded Rectangular Callout 17">
            <a:extLst>
              <a:ext uri="{FF2B5EF4-FFF2-40B4-BE49-F238E27FC236}">
                <a16:creationId xmlns:a16="http://schemas.microsoft.com/office/drawing/2014/main" id="{A531EBCF-C81B-ED46-B833-664E680DD6DE}"/>
              </a:ext>
            </a:extLst>
          </p:cNvPr>
          <p:cNvSpPr/>
          <p:nvPr/>
        </p:nvSpPr>
        <p:spPr>
          <a:xfrm>
            <a:off x="2819400" y="2811689"/>
            <a:ext cx="2667001" cy="487363"/>
          </a:xfrm>
          <a:prstGeom prst="wedgeRoundRectCallout">
            <a:avLst>
              <a:gd name="adj1" fmla="val -49846"/>
              <a:gd name="adj2" fmla="val 349808"/>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This is the "BITMASK"</a:t>
            </a:r>
          </a:p>
        </p:txBody>
      </p:sp>
    </p:spTree>
    <p:extLst>
      <p:ext uri="{BB962C8B-B14F-4D97-AF65-F5344CB8AC3E}">
        <p14:creationId xmlns:p14="http://schemas.microsoft.com/office/powerpoint/2010/main" val="16620489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8"/>
                                        </p:tgtEl>
                                        <p:attrNameLst>
                                          <p:attrName>style.visibility</p:attrName>
                                        </p:attrNameLst>
                                      </p:cBhvr>
                                      <p:to>
                                        <p:strVal val="visible"/>
                                      </p:to>
                                    </p:set>
                                    <p:anim calcmode="lin" valueType="num">
                                      <p:cBhvr additive="base">
                                        <p:cTn id="25" dur="500" fill="hold"/>
                                        <p:tgtEl>
                                          <p:spTgt spid="18"/>
                                        </p:tgtEl>
                                        <p:attrNameLst>
                                          <p:attrName>ppt_x</p:attrName>
                                        </p:attrNameLst>
                                      </p:cBhvr>
                                      <p:tavLst>
                                        <p:tav tm="0">
                                          <p:val>
                                            <p:strVal val="#ppt_x"/>
                                          </p:val>
                                        </p:tav>
                                        <p:tav tm="100000">
                                          <p:val>
                                            <p:strVal val="#ppt_x"/>
                                          </p:val>
                                        </p:tav>
                                      </p:tavLst>
                                    </p:anim>
                                    <p:anim calcmode="lin" valueType="num">
                                      <p:cBhvr additive="base">
                                        <p:cTn id="26" dur="500" fill="hold"/>
                                        <p:tgtEl>
                                          <p:spTgt spid="18"/>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3"/>
                                            </p:cond>
                                          </p:stCondLst>
                                          <p:endCondLst>
                                            <p:cond evt="onStopAudio" delay="0">
                                              <p:tgtEl>
                                                <p:sldTgt/>
                                              </p:tgtEl>
                                            </p:cond>
                                          </p:endCondLst>
                                        </p:cTn>
                                        <p:tgtEl>
                                          <p:sndTgt r:embed="rId2" name="arrow.wav"/>
                                        </p:tgtEl>
                                      </p:cMediaNode>
                                    </p:audio>
                                  </p:sub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4"/>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7"/>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10"/>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11"/>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12"/>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17"/>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9" presetClass="entr" presetSubtype="0" fill="hold" grpId="0" nodeType="clickEffect">
                                  <p:stCondLst>
                                    <p:cond delay="0"/>
                                  </p:stCondLst>
                                  <p:childTnLst>
                                    <p:set>
                                      <p:cBhvr>
                                        <p:cTn id="54" dur="1" fill="hold">
                                          <p:stCondLst>
                                            <p:cond delay="0"/>
                                          </p:stCondLst>
                                        </p:cTn>
                                        <p:tgtEl>
                                          <p:spTgt spid="5"/>
                                        </p:tgtEl>
                                        <p:attrNameLst>
                                          <p:attrName>style.visibility</p:attrName>
                                        </p:attrNameLst>
                                      </p:cBhvr>
                                      <p:to>
                                        <p:strVal val="visible"/>
                                      </p:to>
                                    </p:set>
                                    <p:animEffect transition="in" filter="dissolve">
                                      <p:cBhvr>
                                        <p:cTn id="55"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4" grpId="0"/>
      <p:bldP spid="5" grpId="0"/>
      <p:bldP spid="18"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975E65-3DBB-3E4F-85DE-96B9C1F3244F}"/>
              </a:ext>
            </a:extLst>
          </p:cNvPr>
          <p:cNvSpPr>
            <a:spLocks noGrp="1"/>
          </p:cNvSpPr>
          <p:nvPr>
            <p:ph type="title"/>
          </p:nvPr>
        </p:nvSpPr>
        <p:spPr/>
        <p:txBody>
          <a:bodyPr>
            <a:normAutofit/>
          </a:bodyPr>
          <a:lstStyle/>
          <a:p>
            <a:r>
              <a:rPr lang="en-US" dirty="0"/>
              <a:t>building blocks: OR</a:t>
            </a:r>
          </a:p>
        </p:txBody>
      </p:sp>
      <p:sp>
        <p:nvSpPr>
          <p:cNvPr id="3" name="Content Placeholder 2">
            <a:extLst>
              <a:ext uri="{FF2B5EF4-FFF2-40B4-BE49-F238E27FC236}">
                <a16:creationId xmlns:a16="http://schemas.microsoft.com/office/drawing/2014/main" id="{530AEF72-9406-2B49-B8B8-AC0A41DA1079}"/>
              </a:ext>
            </a:extLst>
          </p:cNvPr>
          <p:cNvSpPr>
            <a:spLocks noGrp="1"/>
          </p:cNvSpPr>
          <p:nvPr>
            <p:ph idx="1"/>
          </p:nvPr>
        </p:nvSpPr>
        <p:spPr/>
        <p:txBody>
          <a:bodyPr/>
          <a:lstStyle/>
          <a:p>
            <a:r>
              <a:rPr lang="en-US" dirty="0"/>
              <a:t>The OR building block:</a:t>
            </a:r>
          </a:p>
          <a:p>
            <a:pPr lvl="1"/>
            <a:r>
              <a:rPr lang="en-US" dirty="0"/>
              <a:t>Either one bit or the other (or both1) has to be 1 in order for the result to be 1</a:t>
            </a:r>
          </a:p>
          <a:p>
            <a:pPr lvl="1"/>
            <a:endParaRPr lang="en-US" dirty="0"/>
          </a:p>
          <a:p>
            <a:r>
              <a:rPr lang="en-US" b="1" dirty="0"/>
              <a:t>OR</a:t>
            </a:r>
          </a:p>
          <a:p>
            <a:pPr marL="857250" lvl="2" indent="0">
              <a:buNone/>
            </a:pPr>
            <a:r>
              <a:rPr lang="en-US" dirty="0"/>
              <a:t>0010 1110</a:t>
            </a:r>
          </a:p>
          <a:p>
            <a:pPr marL="857250" lvl="2" indent="0">
              <a:buNone/>
            </a:pPr>
            <a:r>
              <a:rPr lang="en-US" dirty="0"/>
              <a:t>OR</a:t>
            </a:r>
          </a:p>
          <a:p>
            <a:pPr marL="857250" lvl="2" indent="0">
              <a:buNone/>
            </a:pPr>
            <a:r>
              <a:rPr lang="en-US" dirty="0"/>
              <a:t>1000 1010</a:t>
            </a:r>
          </a:p>
          <a:p>
            <a:pPr lvl="1"/>
            <a:r>
              <a:rPr lang="en-US" dirty="0"/>
              <a:t>What will this give?</a:t>
            </a:r>
          </a:p>
        </p:txBody>
      </p:sp>
      <p:sp>
        <p:nvSpPr>
          <p:cNvPr id="4" name="TextBox 3">
            <a:extLst>
              <a:ext uri="{FF2B5EF4-FFF2-40B4-BE49-F238E27FC236}">
                <a16:creationId xmlns:a16="http://schemas.microsoft.com/office/drawing/2014/main" id="{A513108A-18E1-9147-88D9-D21573BE87E3}"/>
              </a:ext>
            </a:extLst>
          </p:cNvPr>
          <p:cNvSpPr txBox="1"/>
          <p:nvPr/>
        </p:nvSpPr>
        <p:spPr>
          <a:xfrm>
            <a:off x="5029200" y="3802629"/>
            <a:ext cx="3733800" cy="1569660"/>
          </a:xfrm>
          <a:prstGeom prst="rect">
            <a:avLst/>
          </a:prstGeom>
          <a:noFill/>
        </p:spPr>
        <p:txBody>
          <a:bodyPr wrap="square" rtlCol="0">
            <a:spAutoFit/>
          </a:bodyPr>
          <a:lstStyle/>
          <a:p>
            <a:pPr marL="857250" lvl="2" indent="0">
              <a:buNone/>
            </a:pPr>
            <a:r>
              <a:rPr lang="en-US" sz="3200" dirty="0">
                <a:latin typeface="Courier New" panose="02070309020205020404" pitchFamily="49" charset="0"/>
                <a:cs typeface="Courier New" panose="02070309020205020404" pitchFamily="49" charset="0"/>
              </a:rPr>
              <a:t>0010 1110</a:t>
            </a:r>
          </a:p>
          <a:p>
            <a:pPr marL="0" lvl="2" indent="0">
              <a:buNone/>
            </a:pPr>
            <a:r>
              <a:rPr lang="en-US" sz="3200" dirty="0">
                <a:latin typeface="Courier New" panose="02070309020205020404" pitchFamily="49" charset="0"/>
                <a:cs typeface="Courier New" panose="02070309020205020404" pitchFamily="49" charset="0"/>
              </a:rPr>
              <a:t>OR</a:t>
            </a:r>
          </a:p>
          <a:p>
            <a:pPr marL="857250" lvl="2" indent="0">
              <a:buNone/>
            </a:pPr>
            <a:r>
              <a:rPr lang="en-US" sz="3200" dirty="0">
                <a:latin typeface="Courier New" panose="02070309020205020404" pitchFamily="49" charset="0"/>
                <a:cs typeface="Courier New" panose="02070309020205020404" pitchFamily="49" charset="0"/>
              </a:rPr>
              <a:t>1000 1010</a:t>
            </a:r>
          </a:p>
        </p:txBody>
      </p:sp>
      <p:sp>
        <p:nvSpPr>
          <p:cNvPr id="5" name="TextBox 4">
            <a:extLst>
              <a:ext uri="{FF2B5EF4-FFF2-40B4-BE49-F238E27FC236}">
                <a16:creationId xmlns:a16="http://schemas.microsoft.com/office/drawing/2014/main" id="{04AC1222-5217-C64A-8528-4F0F74D8C8CC}"/>
              </a:ext>
            </a:extLst>
          </p:cNvPr>
          <p:cNvSpPr txBox="1"/>
          <p:nvPr/>
        </p:nvSpPr>
        <p:spPr>
          <a:xfrm>
            <a:off x="5029200" y="5663625"/>
            <a:ext cx="3733800" cy="584775"/>
          </a:xfrm>
          <a:prstGeom prst="rect">
            <a:avLst/>
          </a:prstGeom>
          <a:noFill/>
        </p:spPr>
        <p:txBody>
          <a:bodyPr wrap="square" rtlCol="0">
            <a:spAutoFit/>
          </a:bodyPr>
          <a:lstStyle/>
          <a:p>
            <a:pPr marL="857250" lvl="2" indent="0">
              <a:buNone/>
            </a:pPr>
            <a:r>
              <a:rPr lang="en-US" sz="3200" dirty="0">
                <a:latin typeface="Courier New" panose="02070309020205020404" pitchFamily="49" charset="0"/>
                <a:cs typeface="Courier New" panose="02070309020205020404" pitchFamily="49" charset="0"/>
              </a:rPr>
              <a:t>1010 1110</a:t>
            </a:r>
          </a:p>
        </p:txBody>
      </p:sp>
      <p:cxnSp>
        <p:nvCxnSpPr>
          <p:cNvPr id="6" name="Straight Arrow Connector 5">
            <a:extLst>
              <a:ext uri="{FF2B5EF4-FFF2-40B4-BE49-F238E27FC236}">
                <a16:creationId xmlns:a16="http://schemas.microsoft.com/office/drawing/2014/main" id="{0FADD37A-577B-4C47-A04A-78933443933D}"/>
              </a:ext>
            </a:extLst>
          </p:cNvPr>
          <p:cNvCxnSpPr>
            <a:cxnSpLocks/>
          </p:cNvCxnSpPr>
          <p:nvPr/>
        </p:nvCxnSpPr>
        <p:spPr>
          <a:xfrm>
            <a:off x="6096000" y="3505200"/>
            <a:ext cx="0" cy="215842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7" name="Straight Arrow Connector 6">
            <a:extLst>
              <a:ext uri="{FF2B5EF4-FFF2-40B4-BE49-F238E27FC236}">
                <a16:creationId xmlns:a16="http://schemas.microsoft.com/office/drawing/2014/main" id="{75283DEC-107D-7C41-986B-7CA6E34471A2}"/>
              </a:ext>
            </a:extLst>
          </p:cNvPr>
          <p:cNvCxnSpPr>
            <a:cxnSpLocks/>
          </p:cNvCxnSpPr>
          <p:nvPr/>
        </p:nvCxnSpPr>
        <p:spPr>
          <a:xfrm>
            <a:off x="6324600" y="3505200"/>
            <a:ext cx="0" cy="215842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8" name="Straight Arrow Connector 7">
            <a:extLst>
              <a:ext uri="{FF2B5EF4-FFF2-40B4-BE49-F238E27FC236}">
                <a16:creationId xmlns:a16="http://schemas.microsoft.com/office/drawing/2014/main" id="{E5358357-70DB-7240-A5E7-10BCBF1981B8}"/>
              </a:ext>
            </a:extLst>
          </p:cNvPr>
          <p:cNvCxnSpPr>
            <a:cxnSpLocks/>
          </p:cNvCxnSpPr>
          <p:nvPr/>
        </p:nvCxnSpPr>
        <p:spPr>
          <a:xfrm>
            <a:off x="6553200" y="3505200"/>
            <a:ext cx="0" cy="215842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9" name="Straight Arrow Connector 8">
            <a:extLst>
              <a:ext uri="{FF2B5EF4-FFF2-40B4-BE49-F238E27FC236}">
                <a16:creationId xmlns:a16="http://schemas.microsoft.com/office/drawing/2014/main" id="{318B8E37-CD21-FE43-A754-FE564D245275}"/>
              </a:ext>
            </a:extLst>
          </p:cNvPr>
          <p:cNvCxnSpPr>
            <a:cxnSpLocks/>
          </p:cNvCxnSpPr>
          <p:nvPr/>
        </p:nvCxnSpPr>
        <p:spPr>
          <a:xfrm>
            <a:off x="6781800" y="3505200"/>
            <a:ext cx="0" cy="215842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grpSp>
        <p:nvGrpSpPr>
          <p:cNvPr id="10" name="Group 9">
            <a:extLst>
              <a:ext uri="{FF2B5EF4-FFF2-40B4-BE49-F238E27FC236}">
                <a16:creationId xmlns:a16="http://schemas.microsoft.com/office/drawing/2014/main" id="{2ED9D882-C645-1344-933D-5830991EBDAE}"/>
              </a:ext>
            </a:extLst>
          </p:cNvPr>
          <p:cNvGrpSpPr/>
          <p:nvPr/>
        </p:nvGrpSpPr>
        <p:grpSpPr>
          <a:xfrm>
            <a:off x="7315200" y="3480375"/>
            <a:ext cx="762000" cy="2158425"/>
            <a:chOff x="7315200" y="3480375"/>
            <a:chExt cx="762000" cy="2158425"/>
          </a:xfrm>
        </p:grpSpPr>
        <p:cxnSp>
          <p:nvCxnSpPr>
            <p:cNvPr id="11" name="Straight Arrow Connector 10">
              <a:extLst>
                <a:ext uri="{FF2B5EF4-FFF2-40B4-BE49-F238E27FC236}">
                  <a16:creationId xmlns:a16="http://schemas.microsoft.com/office/drawing/2014/main" id="{ADDBD7E5-56AB-874A-80B2-0B29F896D374}"/>
                </a:ext>
              </a:extLst>
            </p:cNvPr>
            <p:cNvCxnSpPr>
              <a:cxnSpLocks/>
            </p:cNvCxnSpPr>
            <p:nvPr/>
          </p:nvCxnSpPr>
          <p:spPr>
            <a:xfrm>
              <a:off x="7315200" y="3480375"/>
              <a:ext cx="0" cy="215842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a:extLst>
                <a:ext uri="{FF2B5EF4-FFF2-40B4-BE49-F238E27FC236}">
                  <a16:creationId xmlns:a16="http://schemas.microsoft.com/office/drawing/2014/main" id="{5D4F558E-E686-4D48-858B-56035903F566}"/>
                </a:ext>
              </a:extLst>
            </p:cNvPr>
            <p:cNvCxnSpPr>
              <a:cxnSpLocks/>
            </p:cNvCxnSpPr>
            <p:nvPr/>
          </p:nvCxnSpPr>
          <p:spPr>
            <a:xfrm>
              <a:off x="7569200" y="3480375"/>
              <a:ext cx="0" cy="215842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a:extLst>
                <a:ext uri="{FF2B5EF4-FFF2-40B4-BE49-F238E27FC236}">
                  <a16:creationId xmlns:a16="http://schemas.microsoft.com/office/drawing/2014/main" id="{C0C20CE2-A15D-1343-8597-FB1C9F983C50}"/>
                </a:ext>
              </a:extLst>
            </p:cNvPr>
            <p:cNvCxnSpPr>
              <a:cxnSpLocks/>
            </p:cNvCxnSpPr>
            <p:nvPr/>
          </p:nvCxnSpPr>
          <p:spPr>
            <a:xfrm>
              <a:off x="7823200" y="3480375"/>
              <a:ext cx="0" cy="215842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a:extLst>
                <a:ext uri="{FF2B5EF4-FFF2-40B4-BE49-F238E27FC236}">
                  <a16:creationId xmlns:a16="http://schemas.microsoft.com/office/drawing/2014/main" id="{9844AEB0-D3C7-6541-A2C7-C91D2B40FD5E}"/>
                </a:ext>
              </a:extLst>
            </p:cNvPr>
            <p:cNvCxnSpPr>
              <a:cxnSpLocks/>
            </p:cNvCxnSpPr>
            <p:nvPr/>
          </p:nvCxnSpPr>
          <p:spPr>
            <a:xfrm>
              <a:off x="8077200" y="3480375"/>
              <a:ext cx="0" cy="215842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588108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4"/>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6"/>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7"/>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8"/>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9"/>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nodeType="clickEffect">
                                  <p:stCondLst>
                                    <p:cond delay="0"/>
                                  </p:stCondLst>
                                  <p:childTnLst>
                                    <p:set>
                                      <p:cBhvr>
                                        <p:cTn id="44" dur="1" fill="hold">
                                          <p:stCondLst>
                                            <p:cond delay="0"/>
                                          </p:stCondLst>
                                        </p:cTn>
                                        <p:tgtEl>
                                          <p:spTgt spid="10"/>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9" presetClass="entr" presetSubtype="0" fill="hold" grpId="0" nodeType="clickEffect">
                                  <p:stCondLst>
                                    <p:cond delay="0"/>
                                  </p:stCondLst>
                                  <p:childTnLst>
                                    <p:set>
                                      <p:cBhvr>
                                        <p:cTn id="48" dur="1" fill="hold">
                                          <p:stCondLst>
                                            <p:cond delay="0"/>
                                          </p:stCondLst>
                                        </p:cTn>
                                        <p:tgtEl>
                                          <p:spTgt spid="5"/>
                                        </p:tgtEl>
                                        <p:attrNameLst>
                                          <p:attrName>style.visibility</p:attrName>
                                        </p:attrNameLst>
                                      </p:cBhvr>
                                      <p:to>
                                        <p:strVal val="visible"/>
                                      </p:to>
                                    </p:set>
                                    <p:animEffect transition="in" filter="dissolve">
                                      <p:cBhvr>
                                        <p:cTn id="4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p:bldP spid="5"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2"/>
          <p:cNvSpPr>
            <a:spLocks noGrp="1" noChangeArrowheads="1"/>
          </p:cNvSpPr>
          <p:nvPr>
            <p:ph type="title"/>
          </p:nvPr>
        </p:nvSpPr>
        <p:spPr/>
        <p:txBody>
          <a:bodyPr>
            <a:normAutofit/>
          </a:bodyPr>
          <a:lstStyle/>
          <a:p>
            <a:pPr eaLnBrk="1" hangingPunct="1"/>
            <a:r>
              <a:rPr lang="en-US" altLang="x-none" sz="3200" i="1" dirty="0"/>
              <a:t>CS Lesson 1</a:t>
            </a:r>
            <a:r>
              <a:rPr lang="en-US" altLang="x-none" sz="3200" dirty="0"/>
              <a:t>: Binary Numbers+</a:t>
            </a:r>
          </a:p>
        </p:txBody>
      </p:sp>
      <p:sp>
        <p:nvSpPr>
          <p:cNvPr id="21506" name="Rectangle 3"/>
          <p:cNvSpPr>
            <a:spLocks noGrp="1" noChangeArrowheads="1"/>
          </p:cNvSpPr>
          <p:nvPr>
            <p:ph type="body" idx="1"/>
          </p:nvPr>
        </p:nvSpPr>
        <p:spPr>
          <a:xfrm>
            <a:off x="457200" y="1828800"/>
            <a:ext cx="5334000" cy="4087906"/>
          </a:xfrm>
        </p:spPr>
        <p:txBody>
          <a:bodyPr>
            <a:normAutofit fontScale="85000" lnSpcReduction="20000"/>
          </a:bodyPr>
          <a:lstStyle/>
          <a:p>
            <a:pPr eaLnBrk="1" hangingPunct="1"/>
            <a:r>
              <a:rPr lang="en-US" altLang="x-none" dirty="0"/>
              <a:t>Data in computers is stored and transmitted as a series of zeros and ones.</a:t>
            </a:r>
          </a:p>
          <a:p>
            <a:pPr lvl="1" eaLnBrk="1" hangingPunct="1"/>
            <a:r>
              <a:rPr lang="en-US" altLang="x-none" dirty="0"/>
              <a:t>How can we represent words and numbers using just these two symbols? </a:t>
            </a:r>
          </a:p>
          <a:p>
            <a:pPr lvl="1" eaLnBrk="1" hangingPunct="1"/>
            <a:r>
              <a:rPr lang="en-US" altLang="x-none" dirty="0"/>
              <a:t>What is the difference between data and information?</a:t>
            </a:r>
          </a:p>
          <a:p>
            <a:endParaRPr lang="en-US" dirty="0">
              <a:hlinkClick r:id="rId3"/>
            </a:endParaRPr>
          </a:p>
          <a:p>
            <a:r>
              <a:rPr lang="en-US" dirty="0">
                <a:hlinkClick r:id="rId3"/>
              </a:rPr>
              <a:t>How Computers Work: Binary and Data</a:t>
            </a:r>
            <a:endParaRPr lang="en-US" dirty="0"/>
          </a:p>
        </p:txBody>
      </p:sp>
      <p:pic>
        <p:nvPicPr>
          <p:cNvPr id="21507"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867400" y="1905000"/>
            <a:ext cx="2895600" cy="40879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8">
            <a:hlinkClick r:id="rId3"/>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362200" y="5257800"/>
            <a:ext cx="368300" cy="368300"/>
          </a:xfrm>
          <a:prstGeom prst="rect">
            <a:avLst/>
          </a:prstGeom>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975E65-3DBB-3E4F-85DE-96B9C1F3244F}"/>
              </a:ext>
            </a:extLst>
          </p:cNvPr>
          <p:cNvSpPr>
            <a:spLocks noGrp="1"/>
          </p:cNvSpPr>
          <p:nvPr>
            <p:ph type="title"/>
          </p:nvPr>
        </p:nvSpPr>
        <p:spPr/>
        <p:txBody>
          <a:bodyPr/>
          <a:lstStyle/>
          <a:p>
            <a:r>
              <a:rPr lang="en-US" dirty="0"/>
              <a:t>building blocks: NOT</a:t>
            </a:r>
          </a:p>
        </p:txBody>
      </p:sp>
      <p:sp>
        <p:nvSpPr>
          <p:cNvPr id="3" name="Content Placeholder 2">
            <a:extLst>
              <a:ext uri="{FF2B5EF4-FFF2-40B4-BE49-F238E27FC236}">
                <a16:creationId xmlns:a16="http://schemas.microsoft.com/office/drawing/2014/main" id="{530AEF72-9406-2B49-B8B8-AC0A41DA1079}"/>
              </a:ext>
            </a:extLst>
          </p:cNvPr>
          <p:cNvSpPr>
            <a:spLocks noGrp="1"/>
          </p:cNvSpPr>
          <p:nvPr>
            <p:ph idx="1"/>
          </p:nvPr>
        </p:nvSpPr>
        <p:spPr/>
        <p:txBody>
          <a:bodyPr/>
          <a:lstStyle/>
          <a:p>
            <a:r>
              <a:rPr lang="en-US" dirty="0"/>
              <a:t>The NOT building block:</a:t>
            </a:r>
          </a:p>
          <a:p>
            <a:pPr lvl="1"/>
            <a:r>
              <a:rPr lang="en-US" dirty="0"/>
              <a:t>The NOT operator simply 'flips' all the bits</a:t>
            </a:r>
          </a:p>
          <a:p>
            <a:pPr lvl="1"/>
            <a:endParaRPr lang="en-US" dirty="0"/>
          </a:p>
          <a:p>
            <a:r>
              <a:rPr lang="en-US" b="1" dirty="0"/>
              <a:t>NOT</a:t>
            </a:r>
          </a:p>
          <a:p>
            <a:pPr marL="857250" lvl="2" indent="0">
              <a:buNone/>
            </a:pPr>
            <a:r>
              <a:rPr lang="en-US" dirty="0"/>
              <a:t>0010 1110</a:t>
            </a:r>
          </a:p>
          <a:p>
            <a:pPr lvl="1"/>
            <a:endParaRPr lang="en-US" dirty="0"/>
          </a:p>
          <a:p>
            <a:pPr lvl="1"/>
            <a:r>
              <a:rPr lang="en-US" dirty="0"/>
              <a:t>What will this give?</a:t>
            </a:r>
          </a:p>
        </p:txBody>
      </p:sp>
      <p:sp>
        <p:nvSpPr>
          <p:cNvPr id="4" name="TextBox 3">
            <a:extLst>
              <a:ext uri="{FF2B5EF4-FFF2-40B4-BE49-F238E27FC236}">
                <a16:creationId xmlns:a16="http://schemas.microsoft.com/office/drawing/2014/main" id="{1A6F8B6E-4A9B-3C49-8809-A8BD190C7FF3}"/>
              </a:ext>
            </a:extLst>
          </p:cNvPr>
          <p:cNvSpPr txBox="1"/>
          <p:nvPr/>
        </p:nvSpPr>
        <p:spPr>
          <a:xfrm>
            <a:off x="5029200" y="3802629"/>
            <a:ext cx="3733800" cy="1077218"/>
          </a:xfrm>
          <a:prstGeom prst="rect">
            <a:avLst/>
          </a:prstGeom>
          <a:noFill/>
        </p:spPr>
        <p:txBody>
          <a:bodyPr wrap="square" rtlCol="0">
            <a:spAutoFit/>
          </a:bodyPr>
          <a:lstStyle/>
          <a:p>
            <a:pPr marL="857250" lvl="2" indent="0">
              <a:buNone/>
            </a:pPr>
            <a:r>
              <a:rPr lang="en-US" sz="3200" dirty="0">
                <a:latin typeface="Courier New" panose="02070309020205020404" pitchFamily="49" charset="0"/>
                <a:cs typeface="Courier New" panose="02070309020205020404" pitchFamily="49" charset="0"/>
              </a:rPr>
              <a:t>0010 1110</a:t>
            </a:r>
          </a:p>
          <a:p>
            <a:pPr marL="0" lvl="2" indent="0">
              <a:buNone/>
            </a:pPr>
            <a:r>
              <a:rPr lang="en-US" sz="3200" dirty="0">
                <a:latin typeface="Courier New" panose="02070309020205020404" pitchFamily="49" charset="0"/>
                <a:cs typeface="Courier New" panose="02070309020205020404" pitchFamily="49" charset="0"/>
              </a:rPr>
              <a:t>NOT</a:t>
            </a:r>
          </a:p>
        </p:txBody>
      </p:sp>
      <p:sp>
        <p:nvSpPr>
          <p:cNvPr id="5" name="TextBox 4">
            <a:extLst>
              <a:ext uri="{FF2B5EF4-FFF2-40B4-BE49-F238E27FC236}">
                <a16:creationId xmlns:a16="http://schemas.microsoft.com/office/drawing/2014/main" id="{66904FB0-9CD5-AB43-8049-DC2002C087E3}"/>
              </a:ext>
            </a:extLst>
          </p:cNvPr>
          <p:cNvSpPr txBox="1"/>
          <p:nvPr/>
        </p:nvSpPr>
        <p:spPr>
          <a:xfrm>
            <a:off x="5029200" y="5334000"/>
            <a:ext cx="3733800" cy="584775"/>
          </a:xfrm>
          <a:prstGeom prst="rect">
            <a:avLst/>
          </a:prstGeom>
          <a:noFill/>
        </p:spPr>
        <p:txBody>
          <a:bodyPr wrap="square" rtlCol="0">
            <a:spAutoFit/>
          </a:bodyPr>
          <a:lstStyle/>
          <a:p>
            <a:pPr marL="857250" lvl="2" indent="0">
              <a:buNone/>
            </a:pPr>
            <a:r>
              <a:rPr lang="en-US" sz="3200" dirty="0">
                <a:latin typeface="Courier New" panose="02070309020205020404" pitchFamily="49" charset="0"/>
                <a:cs typeface="Courier New" panose="02070309020205020404" pitchFamily="49" charset="0"/>
              </a:rPr>
              <a:t>1101 0001</a:t>
            </a:r>
          </a:p>
        </p:txBody>
      </p:sp>
      <p:cxnSp>
        <p:nvCxnSpPr>
          <p:cNvPr id="6" name="Straight Arrow Connector 5">
            <a:extLst>
              <a:ext uri="{FF2B5EF4-FFF2-40B4-BE49-F238E27FC236}">
                <a16:creationId xmlns:a16="http://schemas.microsoft.com/office/drawing/2014/main" id="{83A9671A-D82E-C249-A6F2-8C0CFEB3D685}"/>
              </a:ext>
            </a:extLst>
          </p:cNvPr>
          <p:cNvCxnSpPr>
            <a:cxnSpLocks/>
          </p:cNvCxnSpPr>
          <p:nvPr/>
        </p:nvCxnSpPr>
        <p:spPr>
          <a:xfrm>
            <a:off x="6096000" y="3505200"/>
            <a:ext cx="0" cy="182346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7" name="Straight Arrow Connector 6">
            <a:extLst>
              <a:ext uri="{FF2B5EF4-FFF2-40B4-BE49-F238E27FC236}">
                <a16:creationId xmlns:a16="http://schemas.microsoft.com/office/drawing/2014/main" id="{95825B7A-F34E-494A-A79F-D3200ACD26AC}"/>
              </a:ext>
            </a:extLst>
          </p:cNvPr>
          <p:cNvCxnSpPr>
            <a:cxnSpLocks/>
          </p:cNvCxnSpPr>
          <p:nvPr/>
        </p:nvCxnSpPr>
        <p:spPr>
          <a:xfrm>
            <a:off x="6324600" y="3505200"/>
            <a:ext cx="0" cy="182346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8" name="Straight Arrow Connector 7">
            <a:extLst>
              <a:ext uri="{FF2B5EF4-FFF2-40B4-BE49-F238E27FC236}">
                <a16:creationId xmlns:a16="http://schemas.microsoft.com/office/drawing/2014/main" id="{CCF0C98D-3C55-384B-976F-198F27B41138}"/>
              </a:ext>
            </a:extLst>
          </p:cNvPr>
          <p:cNvCxnSpPr>
            <a:cxnSpLocks/>
          </p:cNvCxnSpPr>
          <p:nvPr/>
        </p:nvCxnSpPr>
        <p:spPr>
          <a:xfrm>
            <a:off x="6553200" y="3505200"/>
            <a:ext cx="0" cy="182346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9" name="Straight Arrow Connector 8">
            <a:extLst>
              <a:ext uri="{FF2B5EF4-FFF2-40B4-BE49-F238E27FC236}">
                <a16:creationId xmlns:a16="http://schemas.microsoft.com/office/drawing/2014/main" id="{AF6CB752-7E90-F443-90C4-DFDC251C6B61}"/>
              </a:ext>
            </a:extLst>
          </p:cNvPr>
          <p:cNvCxnSpPr>
            <a:cxnSpLocks/>
          </p:cNvCxnSpPr>
          <p:nvPr/>
        </p:nvCxnSpPr>
        <p:spPr>
          <a:xfrm>
            <a:off x="6781800" y="3505200"/>
            <a:ext cx="0" cy="182346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grpSp>
        <p:nvGrpSpPr>
          <p:cNvPr id="10" name="Group 9">
            <a:extLst>
              <a:ext uri="{FF2B5EF4-FFF2-40B4-BE49-F238E27FC236}">
                <a16:creationId xmlns:a16="http://schemas.microsoft.com/office/drawing/2014/main" id="{59149860-1405-954B-836E-A815430B307D}"/>
              </a:ext>
            </a:extLst>
          </p:cNvPr>
          <p:cNvGrpSpPr/>
          <p:nvPr/>
        </p:nvGrpSpPr>
        <p:grpSpPr>
          <a:xfrm>
            <a:off x="7315200" y="3480375"/>
            <a:ext cx="762000" cy="1823463"/>
            <a:chOff x="7315200" y="3480375"/>
            <a:chExt cx="762000" cy="2158425"/>
          </a:xfrm>
        </p:grpSpPr>
        <p:cxnSp>
          <p:nvCxnSpPr>
            <p:cNvPr id="11" name="Straight Arrow Connector 10">
              <a:extLst>
                <a:ext uri="{FF2B5EF4-FFF2-40B4-BE49-F238E27FC236}">
                  <a16:creationId xmlns:a16="http://schemas.microsoft.com/office/drawing/2014/main" id="{36627F45-A969-994A-B84C-038F133F37F0}"/>
                </a:ext>
              </a:extLst>
            </p:cNvPr>
            <p:cNvCxnSpPr>
              <a:cxnSpLocks/>
            </p:cNvCxnSpPr>
            <p:nvPr/>
          </p:nvCxnSpPr>
          <p:spPr>
            <a:xfrm>
              <a:off x="7315200" y="3480375"/>
              <a:ext cx="0" cy="215842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a:extLst>
                <a:ext uri="{FF2B5EF4-FFF2-40B4-BE49-F238E27FC236}">
                  <a16:creationId xmlns:a16="http://schemas.microsoft.com/office/drawing/2014/main" id="{5B781465-8C1F-2843-A003-7E1BD4DE88A0}"/>
                </a:ext>
              </a:extLst>
            </p:cNvPr>
            <p:cNvCxnSpPr>
              <a:cxnSpLocks/>
            </p:cNvCxnSpPr>
            <p:nvPr/>
          </p:nvCxnSpPr>
          <p:spPr>
            <a:xfrm>
              <a:off x="7569200" y="3480375"/>
              <a:ext cx="0" cy="215842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a:extLst>
                <a:ext uri="{FF2B5EF4-FFF2-40B4-BE49-F238E27FC236}">
                  <a16:creationId xmlns:a16="http://schemas.microsoft.com/office/drawing/2014/main" id="{96CBDDE5-B895-3643-A975-59A759BEA60B}"/>
                </a:ext>
              </a:extLst>
            </p:cNvPr>
            <p:cNvCxnSpPr>
              <a:cxnSpLocks/>
            </p:cNvCxnSpPr>
            <p:nvPr/>
          </p:nvCxnSpPr>
          <p:spPr>
            <a:xfrm>
              <a:off x="7823200" y="3480375"/>
              <a:ext cx="0" cy="215842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a:extLst>
                <a:ext uri="{FF2B5EF4-FFF2-40B4-BE49-F238E27FC236}">
                  <a16:creationId xmlns:a16="http://schemas.microsoft.com/office/drawing/2014/main" id="{6908BC30-53F2-8844-9049-A25A1F8DFC13}"/>
                </a:ext>
              </a:extLst>
            </p:cNvPr>
            <p:cNvCxnSpPr>
              <a:cxnSpLocks/>
            </p:cNvCxnSpPr>
            <p:nvPr/>
          </p:nvCxnSpPr>
          <p:spPr>
            <a:xfrm>
              <a:off x="8077200" y="3480375"/>
              <a:ext cx="0" cy="215842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5508869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4"/>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6"/>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7"/>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8"/>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9"/>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10"/>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9" presetClass="entr" presetSubtype="0" fill="hold" grpId="0" nodeType="clickEffect">
                                  <p:stCondLst>
                                    <p:cond delay="0"/>
                                  </p:stCondLst>
                                  <p:childTnLst>
                                    <p:set>
                                      <p:cBhvr>
                                        <p:cTn id="44" dur="1" fill="hold">
                                          <p:stCondLst>
                                            <p:cond delay="0"/>
                                          </p:stCondLst>
                                        </p:cTn>
                                        <p:tgtEl>
                                          <p:spTgt spid="5"/>
                                        </p:tgtEl>
                                        <p:attrNameLst>
                                          <p:attrName>style.visibility</p:attrName>
                                        </p:attrNameLst>
                                      </p:cBhvr>
                                      <p:to>
                                        <p:strVal val="visible"/>
                                      </p:to>
                                    </p:set>
                                    <p:animEffect transition="in" filter="dissolve">
                                      <p:cBhvr>
                                        <p:cTn id="45"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p:bldP spid="5"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840801-0821-0B41-92F1-6BCCDB827FF7}"/>
              </a:ext>
            </a:extLst>
          </p:cNvPr>
          <p:cNvSpPr>
            <a:spLocks noGrp="1"/>
          </p:cNvSpPr>
          <p:nvPr>
            <p:ph type="title"/>
          </p:nvPr>
        </p:nvSpPr>
        <p:spPr/>
        <p:txBody>
          <a:bodyPr/>
          <a:lstStyle/>
          <a:p>
            <a:r>
              <a:rPr lang="en-US" dirty="0"/>
              <a:t>ACTIVITY: BE A BYTE!</a:t>
            </a:r>
          </a:p>
        </p:txBody>
      </p:sp>
      <p:sp>
        <p:nvSpPr>
          <p:cNvPr id="3" name="Content Placeholder 2">
            <a:extLst>
              <a:ext uri="{FF2B5EF4-FFF2-40B4-BE49-F238E27FC236}">
                <a16:creationId xmlns:a16="http://schemas.microsoft.com/office/drawing/2014/main" id="{F411D8E6-68C5-8749-B97E-CC42FE509A96}"/>
              </a:ext>
            </a:extLst>
          </p:cNvPr>
          <p:cNvSpPr>
            <a:spLocks noGrp="1"/>
          </p:cNvSpPr>
          <p:nvPr>
            <p:ph idx="1"/>
          </p:nvPr>
        </p:nvSpPr>
        <p:spPr/>
        <p:txBody>
          <a:bodyPr/>
          <a:lstStyle/>
          <a:p>
            <a:r>
              <a:rPr lang="en-US" dirty="0"/>
              <a:t>Need 8 volunteers to be BITS</a:t>
            </a:r>
          </a:p>
          <a:p>
            <a:r>
              <a:rPr lang="en-US" dirty="0"/>
              <a:t>Need 1 volunteer to be an operator</a:t>
            </a:r>
          </a:p>
          <a:p>
            <a:r>
              <a:rPr lang="en-US" dirty="0"/>
              <a:t>Need 8 MORE volunteers to be a bitmask</a:t>
            </a:r>
          </a:p>
          <a:p>
            <a:r>
              <a:rPr lang="en-US" dirty="0"/>
              <a:t>Need 8 MORE volunteers to be the result</a:t>
            </a:r>
          </a:p>
          <a:p>
            <a:r>
              <a:rPr lang="en-US" dirty="0"/>
              <a:t>REST of class has to GUESS what operator was performed!</a:t>
            </a:r>
          </a:p>
          <a:p>
            <a:endParaRPr lang="en-US" dirty="0"/>
          </a:p>
          <a:p>
            <a:endParaRPr lang="en-US" dirty="0"/>
          </a:p>
          <a:p>
            <a:endParaRPr lang="en-US" dirty="0"/>
          </a:p>
        </p:txBody>
      </p:sp>
    </p:spTree>
    <p:extLst>
      <p:ext uri="{BB962C8B-B14F-4D97-AF65-F5344CB8AC3E}">
        <p14:creationId xmlns:p14="http://schemas.microsoft.com/office/powerpoint/2010/main" val="371168366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2632D2-116F-CF40-8DA7-4B45B369C039}"/>
              </a:ext>
            </a:extLst>
          </p:cNvPr>
          <p:cNvSpPr>
            <a:spLocks noGrp="1"/>
          </p:cNvSpPr>
          <p:nvPr>
            <p:ph type="title"/>
          </p:nvPr>
        </p:nvSpPr>
        <p:spPr/>
        <p:txBody>
          <a:bodyPr/>
          <a:lstStyle/>
          <a:p>
            <a:r>
              <a:rPr lang="en-US" dirty="0"/>
              <a:t>ACTIVITY: BE A BYTE!</a:t>
            </a:r>
          </a:p>
        </p:txBody>
      </p:sp>
      <p:sp>
        <p:nvSpPr>
          <p:cNvPr id="3" name="Content Placeholder 2">
            <a:extLst>
              <a:ext uri="{FF2B5EF4-FFF2-40B4-BE49-F238E27FC236}">
                <a16:creationId xmlns:a16="http://schemas.microsoft.com/office/drawing/2014/main" id="{CE4EE9A7-306C-734C-8FA0-80E340F2B6BE}"/>
              </a:ext>
            </a:extLst>
          </p:cNvPr>
          <p:cNvSpPr>
            <a:spLocks noGrp="1"/>
          </p:cNvSpPr>
          <p:nvPr>
            <p:ph idx="1"/>
          </p:nvPr>
        </p:nvSpPr>
        <p:spPr/>
        <p:txBody>
          <a:bodyPr>
            <a:normAutofit/>
          </a:bodyPr>
          <a:lstStyle/>
          <a:p>
            <a:r>
              <a:rPr lang="en-US" sz="4000" b="1" dirty="0"/>
              <a:t>Round 1</a:t>
            </a:r>
          </a:p>
          <a:p>
            <a:pPr lvl="1"/>
            <a:r>
              <a:rPr lang="en-US" sz="3600" dirty="0"/>
              <a:t>BITS: 1101 0101</a:t>
            </a:r>
          </a:p>
          <a:p>
            <a:pPr lvl="1"/>
            <a:r>
              <a:rPr lang="en-US" sz="3600" dirty="0"/>
              <a:t>BITMASK: 0011 0011</a:t>
            </a:r>
          </a:p>
          <a:p>
            <a:pPr lvl="1"/>
            <a:r>
              <a:rPr lang="en-US" sz="3600" dirty="0"/>
              <a:t>RESULT: ???</a:t>
            </a:r>
          </a:p>
          <a:p>
            <a:pPr lvl="1"/>
            <a:endParaRPr lang="en-US" sz="3600" dirty="0"/>
          </a:p>
          <a:p>
            <a:r>
              <a:rPr lang="en-US" sz="4000" dirty="0"/>
              <a:t>WHAT WAS THE OPERATION?</a:t>
            </a:r>
          </a:p>
        </p:txBody>
      </p:sp>
    </p:spTree>
    <p:extLst>
      <p:ext uri="{BB962C8B-B14F-4D97-AF65-F5344CB8AC3E}">
        <p14:creationId xmlns:p14="http://schemas.microsoft.com/office/powerpoint/2010/main" val="108912910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2632D2-116F-CF40-8DA7-4B45B369C039}"/>
              </a:ext>
            </a:extLst>
          </p:cNvPr>
          <p:cNvSpPr>
            <a:spLocks noGrp="1"/>
          </p:cNvSpPr>
          <p:nvPr>
            <p:ph type="title"/>
          </p:nvPr>
        </p:nvSpPr>
        <p:spPr/>
        <p:txBody>
          <a:bodyPr/>
          <a:lstStyle/>
          <a:p>
            <a:r>
              <a:rPr lang="en-US" dirty="0"/>
              <a:t>ACTIVITY: BE A BYTE!</a:t>
            </a:r>
          </a:p>
        </p:txBody>
      </p:sp>
      <p:sp>
        <p:nvSpPr>
          <p:cNvPr id="3" name="Content Placeholder 2">
            <a:extLst>
              <a:ext uri="{FF2B5EF4-FFF2-40B4-BE49-F238E27FC236}">
                <a16:creationId xmlns:a16="http://schemas.microsoft.com/office/drawing/2014/main" id="{CE4EE9A7-306C-734C-8FA0-80E340F2B6BE}"/>
              </a:ext>
            </a:extLst>
          </p:cNvPr>
          <p:cNvSpPr>
            <a:spLocks noGrp="1"/>
          </p:cNvSpPr>
          <p:nvPr>
            <p:ph idx="1"/>
          </p:nvPr>
        </p:nvSpPr>
        <p:spPr/>
        <p:txBody>
          <a:bodyPr>
            <a:normAutofit/>
          </a:bodyPr>
          <a:lstStyle/>
          <a:p>
            <a:r>
              <a:rPr lang="en-US" sz="4000" b="1" dirty="0"/>
              <a:t>Round 2</a:t>
            </a:r>
          </a:p>
          <a:p>
            <a:pPr lvl="1"/>
            <a:r>
              <a:rPr lang="en-US" sz="3600" dirty="0"/>
              <a:t>BITS: 1000 1111</a:t>
            </a:r>
          </a:p>
          <a:p>
            <a:pPr lvl="1"/>
            <a:r>
              <a:rPr lang="en-US" sz="3600" dirty="0"/>
              <a:t>BITMASK: 1011 0110</a:t>
            </a:r>
          </a:p>
          <a:p>
            <a:pPr lvl="1"/>
            <a:r>
              <a:rPr lang="en-US" sz="3600" dirty="0"/>
              <a:t>RESULT: ???</a:t>
            </a:r>
          </a:p>
          <a:p>
            <a:pPr lvl="1"/>
            <a:endParaRPr lang="en-US" sz="3600" dirty="0"/>
          </a:p>
          <a:p>
            <a:r>
              <a:rPr lang="en-US" sz="4000" dirty="0"/>
              <a:t>WHAT WAS THE OPERATION?</a:t>
            </a:r>
          </a:p>
        </p:txBody>
      </p:sp>
    </p:spTree>
    <p:extLst>
      <p:ext uri="{BB962C8B-B14F-4D97-AF65-F5344CB8AC3E}">
        <p14:creationId xmlns:p14="http://schemas.microsoft.com/office/powerpoint/2010/main" val="61784911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2632D2-116F-CF40-8DA7-4B45B369C039}"/>
              </a:ext>
            </a:extLst>
          </p:cNvPr>
          <p:cNvSpPr>
            <a:spLocks noGrp="1"/>
          </p:cNvSpPr>
          <p:nvPr>
            <p:ph type="title"/>
          </p:nvPr>
        </p:nvSpPr>
        <p:spPr/>
        <p:txBody>
          <a:bodyPr/>
          <a:lstStyle/>
          <a:p>
            <a:r>
              <a:rPr lang="en-US" dirty="0"/>
              <a:t>ACTIVITY: BE A BYTE!</a:t>
            </a:r>
          </a:p>
        </p:txBody>
      </p:sp>
      <p:sp>
        <p:nvSpPr>
          <p:cNvPr id="3" name="Content Placeholder 2">
            <a:extLst>
              <a:ext uri="{FF2B5EF4-FFF2-40B4-BE49-F238E27FC236}">
                <a16:creationId xmlns:a16="http://schemas.microsoft.com/office/drawing/2014/main" id="{CE4EE9A7-306C-734C-8FA0-80E340F2B6BE}"/>
              </a:ext>
            </a:extLst>
          </p:cNvPr>
          <p:cNvSpPr>
            <a:spLocks noGrp="1"/>
          </p:cNvSpPr>
          <p:nvPr>
            <p:ph idx="1"/>
          </p:nvPr>
        </p:nvSpPr>
        <p:spPr/>
        <p:txBody>
          <a:bodyPr>
            <a:normAutofit/>
          </a:bodyPr>
          <a:lstStyle/>
          <a:p>
            <a:r>
              <a:rPr lang="en-US" sz="4000" b="1" dirty="0"/>
              <a:t>Round 3</a:t>
            </a:r>
          </a:p>
          <a:p>
            <a:pPr lvl="1"/>
            <a:r>
              <a:rPr lang="en-US" sz="3600" dirty="0"/>
              <a:t>BITS: 1011 1011</a:t>
            </a:r>
          </a:p>
          <a:p>
            <a:pPr lvl="1"/>
            <a:r>
              <a:rPr lang="en-US" sz="3600" dirty="0"/>
              <a:t>BITMASK: 1001 1110</a:t>
            </a:r>
          </a:p>
          <a:p>
            <a:pPr lvl="1"/>
            <a:r>
              <a:rPr lang="en-US" sz="3600" dirty="0"/>
              <a:t>RESULT: ???</a:t>
            </a:r>
          </a:p>
          <a:p>
            <a:pPr lvl="1"/>
            <a:endParaRPr lang="en-US" sz="3600" dirty="0"/>
          </a:p>
          <a:p>
            <a:r>
              <a:rPr lang="en-US" sz="4000" dirty="0"/>
              <a:t>WHAT WAS THE OPERATION?</a:t>
            </a:r>
          </a:p>
        </p:txBody>
      </p:sp>
    </p:spTree>
    <p:extLst>
      <p:ext uri="{BB962C8B-B14F-4D97-AF65-F5344CB8AC3E}">
        <p14:creationId xmlns:p14="http://schemas.microsoft.com/office/powerpoint/2010/main" val="78901586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2632D2-116F-CF40-8DA7-4B45B369C039}"/>
              </a:ext>
            </a:extLst>
          </p:cNvPr>
          <p:cNvSpPr>
            <a:spLocks noGrp="1"/>
          </p:cNvSpPr>
          <p:nvPr>
            <p:ph type="title"/>
          </p:nvPr>
        </p:nvSpPr>
        <p:spPr/>
        <p:txBody>
          <a:bodyPr/>
          <a:lstStyle/>
          <a:p>
            <a:r>
              <a:rPr lang="en-US" dirty="0"/>
              <a:t>ACTIVITY: BE A BYTE!</a:t>
            </a:r>
          </a:p>
        </p:txBody>
      </p:sp>
      <p:sp>
        <p:nvSpPr>
          <p:cNvPr id="3" name="Content Placeholder 2">
            <a:extLst>
              <a:ext uri="{FF2B5EF4-FFF2-40B4-BE49-F238E27FC236}">
                <a16:creationId xmlns:a16="http://schemas.microsoft.com/office/drawing/2014/main" id="{CE4EE9A7-306C-734C-8FA0-80E340F2B6BE}"/>
              </a:ext>
            </a:extLst>
          </p:cNvPr>
          <p:cNvSpPr>
            <a:spLocks noGrp="1"/>
          </p:cNvSpPr>
          <p:nvPr>
            <p:ph idx="1"/>
          </p:nvPr>
        </p:nvSpPr>
        <p:spPr/>
        <p:txBody>
          <a:bodyPr>
            <a:normAutofit/>
          </a:bodyPr>
          <a:lstStyle/>
          <a:p>
            <a:r>
              <a:rPr lang="en-US" sz="4000" b="1" dirty="0"/>
              <a:t>Round 4</a:t>
            </a:r>
          </a:p>
          <a:p>
            <a:pPr lvl="1"/>
            <a:r>
              <a:rPr lang="en-US" sz="3600" dirty="0"/>
              <a:t>BITS: 1011 1011</a:t>
            </a:r>
          </a:p>
          <a:p>
            <a:pPr lvl="1"/>
            <a:r>
              <a:rPr lang="en-US" sz="3600" dirty="0"/>
              <a:t>RESULT: 0100 0100</a:t>
            </a:r>
          </a:p>
          <a:p>
            <a:pPr lvl="1"/>
            <a:endParaRPr lang="en-US" sz="3600" dirty="0"/>
          </a:p>
          <a:p>
            <a:r>
              <a:rPr lang="en-US" sz="4000" dirty="0"/>
              <a:t>WHAT WAS THE OPERATION?</a:t>
            </a:r>
          </a:p>
        </p:txBody>
      </p:sp>
    </p:spTree>
    <p:extLst>
      <p:ext uri="{BB962C8B-B14F-4D97-AF65-F5344CB8AC3E}">
        <p14:creationId xmlns:p14="http://schemas.microsoft.com/office/powerpoint/2010/main" val="144158228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FD66A3-6EA2-9E42-9E97-C9A08E4C7069}"/>
              </a:ext>
            </a:extLst>
          </p:cNvPr>
          <p:cNvSpPr>
            <a:spLocks noGrp="1"/>
          </p:cNvSpPr>
          <p:nvPr>
            <p:ph type="title"/>
          </p:nvPr>
        </p:nvSpPr>
        <p:spPr/>
        <p:txBody>
          <a:bodyPr/>
          <a:lstStyle/>
          <a:p>
            <a:r>
              <a:rPr lang="en-US" dirty="0"/>
              <a:t>building blocks: XOR</a:t>
            </a:r>
          </a:p>
        </p:txBody>
      </p:sp>
      <p:sp>
        <p:nvSpPr>
          <p:cNvPr id="3" name="Content Placeholder 2">
            <a:extLst>
              <a:ext uri="{FF2B5EF4-FFF2-40B4-BE49-F238E27FC236}">
                <a16:creationId xmlns:a16="http://schemas.microsoft.com/office/drawing/2014/main" id="{04BA4079-CF9D-6F42-B8AC-DC531D7E8CAC}"/>
              </a:ext>
            </a:extLst>
          </p:cNvPr>
          <p:cNvSpPr>
            <a:spLocks noGrp="1"/>
          </p:cNvSpPr>
          <p:nvPr>
            <p:ph idx="1"/>
          </p:nvPr>
        </p:nvSpPr>
        <p:spPr/>
        <p:txBody>
          <a:bodyPr/>
          <a:lstStyle/>
          <a:p>
            <a:r>
              <a:rPr lang="en-US" dirty="0"/>
              <a:t>There's a special one we didn't mention – called XOR</a:t>
            </a:r>
          </a:p>
          <a:p>
            <a:r>
              <a:rPr lang="en-US" dirty="0"/>
              <a:t>This one is 1 if (</a:t>
            </a:r>
            <a:r>
              <a:rPr lang="en-US" u="sng" dirty="0"/>
              <a:t>and only if</a:t>
            </a:r>
            <a:r>
              <a:rPr lang="en-US" dirty="0"/>
              <a:t>) only 1 input is 1, not both.</a:t>
            </a:r>
          </a:p>
          <a:p>
            <a:r>
              <a:rPr lang="en-US" dirty="0"/>
              <a:t>0110 XOR 1110 == 1000    </a:t>
            </a:r>
            <a:r>
              <a:rPr lang="en-US" dirty="0">
                <a:sym typeface="Wingdings" pitchFamily="2" charset="2"/>
              </a:rPr>
              <a:t></a:t>
            </a:r>
            <a:endParaRPr lang="en-US" dirty="0"/>
          </a:p>
        </p:txBody>
      </p:sp>
    </p:spTree>
    <p:extLst>
      <p:ext uri="{BB962C8B-B14F-4D97-AF65-F5344CB8AC3E}">
        <p14:creationId xmlns:p14="http://schemas.microsoft.com/office/powerpoint/2010/main" val="366463666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2632D2-116F-CF40-8DA7-4B45B369C039}"/>
              </a:ext>
            </a:extLst>
          </p:cNvPr>
          <p:cNvSpPr>
            <a:spLocks noGrp="1"/>
          </p:cNvSpPr>
          <p:nvPr>
            <p:ph type="title"/>
          </p:nvPr>
        </p:nvSpPr>
        <p:spPr/>
        <p:txBody>
          <a:bodyPr/>
          <a:lstStyle/>
          <a:p>
            <a:r>
              <a:rPr lang="en-US" dirty="0"/>
              <a:t>ACTIVITY: BE A BYTE!</a:t>
            </a:r>
          </a:p>
        </p:txBody>
      </p:sp>
      <p:sp>
        <p:nvSpPr>
          <p:cNvPr id="3" name="Content Placeholder 2">
            <a:extLst>
              <a:ext uri="{FF2B5EF4-FFF2-40B4-BE49-F238E27FC236}">
                <a16:creationId xmlns:a16="http://schemas.microsoft.com/office/drawing/2014/main" id="{CE4EE9A7-306C-734C-8FA0-80E340F2B6BE}"/>
              </a:ext>
            </a:extLst>
          </p:cNvPr>
          <p:cNvSpPr>
            <a:spLocks noGrp="1"/>
          </p:cNvSpPr>
          <p:nvPr>
            <p:ph idx="1"/>
          </p:nvPr>
        </p:nvSpPr>
        <p:spPr/>
        <p:txBody>
          <a:bodyPr>
            <a:normAutofit/>
          </a:bodyPr>
          <a:lstStyle/>
          <a:p>
            <a:r>
              <a:rPr lang="en-US" sz="4000" b="1" dirty="0"/>
              <a:t>Round 4</a:t>
            </a:r>
          </a:p>
          <a:p>
            <a:pPr lvl="1"/>
            <a:r>
              <a:rPr lang="en-US" sz="3600" dirty="0"/>
              <a:t>BITS: 1011 1011</a:t>
            </a:r>
          </a:p>
          <a:p>
            <a:pPr lvl="1"/>
            <a:r>
              <a:rPr lang="en-US" sz="3600" dirty="0"/>
              <a:t>RESULT: 0100 0100</a:t>
            </a:r>
          </a:p>
          <a:p>
            <a:pPr lvl="1"/>
            <a:endParaRPr lang="en-US" sz="3600" dirty="0"/>
          </a:p>
          <a:p>
            <a:r>
              <a:rPr lang="en-US" sz="4000" dirty="0"/>
              <a:t>WHAT WAS THE OPERATION?</a:t>
            </a:r>
          </a:p>
        </p:txBody>
      </p:sp>
    </p:spTree>
    <p:extLst>
      <p:ext uri="{BB962C8B-B14F-4D97-AF65-F5344CB8AC3E}">
        <p14:creationId xmlns:p14="http://schemas.microsoft.com/office/powerpoint/2010/main" val="6423272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2"/>
          <p:cNvSpPr>
            <a:spLocks noGrp="1" noChangeArrowheads="1"/>
          </p:cNvSpPr>
          <p:nvPr>
            <p:ph type="title"/>
          </p:nvPr>
        </p:nvSpPr>
        <p:spPr>
          <a:xfrm>
            <a:off x="152400" y="197599"/>
            <a:ext cx="8686800" cy="838200"/>
          </a:xfrm>
        </p:spPr>
        <p:txBody>
          <a:bodyPr>
            <a:noAutofit/>
          </a:bodyPr>
          <a:lstStyle/>
          <a:p>
            <a:pPr eaLnBrk="1" hangingPunct="1"/>
            <a:r>
              <a:rPr lang="en-US" altLang="x-none" sz="2800" dirty="0"/>
              <a:t>NEXT WEEK….</a:t>
            </a:r>
          </a:p>
        </p:txBody>
      </p:sp>
      <p:sp>
        <p:nvSpPr>
          <p:cNvPr id="5" name="Rectangle 4">
            <a:extLst>
              <a:ext uri="{FF2B5EF4-FFF2-40B4-BE49-F238E27FC236}">
                <a16:creationId xmlns:a16="http://schemas.microsoft.com/office/drawing/2014/main" id="{3CA16679-2C46-2E4B-B1F4-7BEC6082AEC4}"/>
              </a:ext>
            </a:extLst>
          </p:cNvPr>
          <p:cNvSpPr/>
          <p:nvPr/>
        </p:nvSpPr>
        <p:spPr>
          <a:xfrm>
            <a:off x="457200" y="1219200"/>
            <a:ext cx="7010400" cy="5386090"/>
          </a:xfrm>
          <a:prstGeom prst="rect">
            <a:avLst/>
          </a:prstGeom>
        </p:spPr>
        <p:txBody>
          <a:bodyPr wrap="square">
            <a:spAutoFit/>
          </a:bodyPr>
          <a:lstStyle/>
          <a:p>
            <a:pPr marL="640080" indent="-640080">
              <a:buFont typeface="+mj-lt"/>
              <a:buAutoNum type="arabicPeriod"/>
            </a:pPr>
            <a:r>
              <a:rPr lang="en-US" sz="2800" b="1" strike="sngStrike" dirty="0">
                <a:solidFill>
                  <a:srgbClr val="4E5B6F"/>
                </a:solidFill>
                <a:latin typeface="Franklin Gothic Book" panose="020B0503020102020204" pitchFamily="34" charset="0"/>
              </a:rPr>
              <a:t>Binary Numbers+</a:t>
            </a:r>
          </a:p>
          <a:p>
            <a:pPr marL="640080" indent="-640080">
              <a:buFont typeface="+mj-lt"/>
              <a:buAutoNum type="arabicPeriod"/>
            </a:pPr>
            <a:r>
              <a:rPr lang="en-US" sz="3600" b="1" dirty="0">
                <a:solidFill>
                  <a:schemeClr val="accent1">
                    <a:lumMod val="75000"/>
                  </a:schemeClr>
                </a:solidFill>
                <a:latin typeface="Franklin Gothic Book" panose="020B0503020102020204" pitchFamily="34" charset="0"/>
              </a:rPr>
              <a:t>Algorithms  </a:t>
            </a:r>
            <a:r>
              <a:rPr lang="en-US" sz="3600" b="1" dirty="0">
                <a:solidFill>
                  <a:schemeClr val="accent1">
                    <a:lumMod val="75000"/>
                  </a:schemeClr>
                </a:solidFill>
                <a:latin typeface="Franklin Gothic Book" panose="020B0503020102020204" pitchFamily="34" charset="0"/>
                <a:sym typeface="Wingdings" pitchFamily="2" charset="2"/>
              </a:rPr>
              <a:t></a:t>
            </a:r>
            <a:endParaRPr lang="en-US" sz="3600" b="1" dirty="0">
              <a:solidFill>
                <a:schemeClr val="accent1">
                  <a:lumMod val="75000"/>
                </a:schemeClr>
              </a:solidFill>
              <a:latin typeface="Franklin Gothic Book" panose="020B0503020102020204" pitchFamily="34" charset="0"/>
            </a:endParaRPr>
          </a:p>
          <a:p>
            <a:pPr marL="640080" indent="-640080">
              <a:buFont typeface="+mj-lt"/>
              <a:buAutoNum type="arabicPeriod"/>
            </a:pPr>
            <a:r>
              <a:rPr lang="en-US" sz="2800" dirty="0">
                <a:solidFill>
                  <a:srgbClr val="4E5B6F"/>
                </a:solidFill>
                <a:latin typeface="Franklin Gothic Book" panose="020B0503020102020204" pitchFamily="34" charset="0"/>
              </a:rPr>
              <a:t>How does the Internet work?</a:t>
            </a:r>
          </a:p>
          <a:p>
            <a:pPr marL="640080" indent="-640080">
              <a:buFont typeface="+mj-lt"/>
              <a:buAutoNum type="arabicPeriod"/>
            </a:pPr>
            <a:r>
              <a:rPr lang="en-US" sz="2800" dirty="0">
                <a:solidFill>
                  <a:srgbClr val="4E5B6F"/>
                </a:solidFill>
                <a:latin typeface="Franklin Gothic Book" panose="020B0503020102020204" pitchFamily="34" charset="0"/>
              </a:rPr>
              <a:t>Scratch – Animate your name</a:t>
            </a:r>
          </a:p>
          <a:p>
            <a:pPr marL="640080" indent="-640080">
              <a:buFont typeface="+mj-lt"/>
              <a:buAutoNum type="arabicPeriod"/>
            </a:pPr>
            <a:r>
              <a:rPr lang="en-US" sz="2800" dirty="0">
                <a:solidFill>
                  <a:srgbClr val="4E5B6F"/>
                </a:solidFill>
                <a:latin typeface="Franklin Gothic Book" panose="020B0503020102020204" pitchFamily="34" charset="0"/>
              </a:rPr>
              <a:t>Scratch - Make it fly</a:t>
            </a:r>
          </a:p>
          <a:p>
            <a:pPr marL="640080" indent="-640080">
              <a:buFont typeface="+mj-lt"/>
              <a:buAutoNum type="arabicPeriod"/>
            </a:pPr>
            <a:r>
              <a:rPr lang="en-US" sz="2800" dirty="0">
                <a:solidFill>
                  <a:srgbClr val="4E5B6F"/>
                </a:solidFill>
                <a:latin typeface="Franklin Gothic Book" panose="020B0503020102020204" pitchFamily="34" charset="0"/>
              </a:rPr>
              <a:t>Scratch - Create a virtual pet</a:t>
            </a:r>
          </a:p>
          <a:p>
            <a:pPr marL="640080" indent="-640080">
              <a:buFont typeface="+mj-lt"/>
              <a:buAutoNum type="arabicPeriod"/>
            </a:pPr>
            <a:r>
              <a:rPr lang="en-US" sz="2800" dirty="0">
                <a:solidFill>
                  <a:srgbClr val="4E5B6F"/>
                </a:solidFill>
                <a:latin typeface="Franklin Gothic Book" panose="020B0503020102020204" pitchFamily="34" charset="0"/>
              </a:rPr>
              <a:t>Scratch - Conan the Librarian</a:t>
            </a:r>
          </a:p>
          <a:p>
            <a:pPr marL="640080" indent="-640080">
              <a:buFont typeface="+mj-lt"/>
              <a:buAutoNum type="arabicPeriod"/>
            </a:pPr>
            <a:r>
              <a:rPr lang="en-US" sz="2800" dirty="0">
                <a:solidFill>
                  <a:srgbClr val="4E5B6F"/>
                </a:solidFill>
                <a:latin typeface="Franklin Gothic Book" panose="020B0503020102020204" pitchFamily="34" charset="0"/>
              </a:rPr>
              <a:t>Beyond Scratch (Python + Java)</a:t>
            </a:r>
          </a:p>
          <a:p>
            <a:pPr marL="640080" indent="-640080">
              <a:buFont typeface="+mj-lt"/>
              <a:buAutoNum type="arabicPeriod"/>
            </a:pPr>
            <a:r>
              <a:rPr lang="en-US" sz="2800" dirty="0">
                <a:solidFill>
                  <a:srgbClr val="4E5B6F"/>
                </a:solidFill>
                <a:latin typeface="Franklin Gothic Book" panose="020B0503020102020204" pitchFamily="34" charset="0"/>
              </a:rPr>
              <a:t>Embedded Computers (Arduino) </a:t>
            </a:r>
          </a:p>
          <a:p>
            <a:pPr marL="640080" indent="-640080">
              <a:buFont typeface="+mj-lt"/>
              <a:buAutoNum type="arabicPeriod"/>
            </a:pPr>
            <a:r>
              <a:rPr lang="en-US" sz="2800" dirty="0">
                <a:solidFill>
                  <a:srgbClr val="4E5B6F"/>
                </a:solidFill>
                <a:latin typeface="Franklin Gothic Book" panose="020B0503020102020204" pitchFamily="34" charset="0"/>
              </a:rPr>
              <a:t>Drones – introduction (part 1)</a:t>
            </a:r>
          </a:p>
          <a:p>
            <a:pPr marL="640080" indent="-640080">
              <a:buFont typeface="+mj-lt"/>
              <a:buAutoNum type="arabicPeriod"/>
            </a:pPr>
            <a:r>
              <a:rPr lang="en-US" sz="2800" dirty="0">
                <a:solidFill>
                  <a:srgbClr val="4E5B6F"/>
                </a:solidFill>
                <a:latin typeface="Franklin Gothic Book" panose="020B0503020102020204" pitchFamily="34" charset="0"/>
              </a:rPr>
              <a:t>Drones –flight path (part 2)</a:t>
            </a:r>
          </a:p>
          <a:p>
            <a:pPr marL="640080" indent="-640080">
              <a:buFont typeface="+mj-lt"/>
              <a:buAutoNum type="arabicPeriod"/>
            </a:pPr>
            <a:r>
              <a:rPr lang="en-US" sz="2800" dirty="0">
                <a:solidFill>
                  <a:srgbClr val="4E5B6F"/>
                </a:solidFill>
                <a:latin typeface="Franklin Gothic Book" panose="020B0503020102020204" pitchFamily="34" charset="0"/>
              </a:rPr>
              <a:t>SPECIAL PROJECT</a:t>
            </a:r>
          </a:p>
        </p:txBody>
      </p:sp>
      <p:pic>
        <p:nvPicPr>
          <p:cNvPr id="24" name="Picture 23">
            <a:extLst>
              <a:ext uri="{FF2B5EF4-FFF2-40B4-BE49-F238E27FC236}">
                <a16:creationId xmlns:a16="http://schemas.microsoft.com/office/drawing/2014/main" id="{12F1327D-CC5C-394C-B61C-0A834EBF6171}"/>
              </a:ext>
            </a:extLst>
          </p:cNvPr>
          <p:cNvPicPr>
            <a:picLocks noChangeAspect="1"/>
          </p:cNvPicPr>
          <p:nvPr/>
        </p:nvPicPr>
        <p:blipFill>
          <a:blip r:embed="rId3"/>
          <a:stretch>
            <a:fillRect/>
          </a:stretch>
        </p:blipFill>
        <p:spPr>
          <a:xfrm>
            <a:off x="5334000" y="838200"/>
            <a:ext cx="4572000" cy="4572000"/>
          </a:xfrm>
          <a:prstGeom prst="rect">
            <a:avLst/>
          </a:prstGeom>
        </p:spPr>
      </p:pic>
    </p:spTree>
    <p:extLst>
      <p:ext uri="{BB962C8B-B14F-4D97-AF65-F5344CB8AC3E}">
        <p14:creationId xmlns:p14="http://schemas.microsoft.com/office/powerpoint/2010/main" val="158177386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0D677F-B8C6-2D41-A421-C8DBB445778F}"/>
              </a:ext>
            </a:extLst>
          </p:cNvPr>
          <p:cNvSpPr>
            <a:spLocks noGrp="1"/>
          </p:cNvSpPr>
          <p:nvPr>
            <p:ph type="title"/>
          </p:nvPr>
        </p:nvSpPr>
        <p:spPr/>
        <p:txBody>
          <a:bodyPr/>
          <a:lstStyle/>
          <a:p>
            <a:r>
              <a:rPr lang="en-US" dirty="0"/>
              <a:t>ANY QUESTIONS?</a:t>
            </a:r>
          </a:p>
        </p:txBody>
      </p:sp>
      <p:sp>
        <p:nvSpPr>
          <p:cNvPr id="3" name="Content Placeholder 2">
            <a:extLst>
              <a:ext uri="{FF2B5EF4-FFF2-40B4-BE49-F238E27FC236}">
                <a16:creationId xmlns:a16="http://schemas.microsoft.com/office/drawing/2014/main" id="{DA226B5B-68AC-8440-BDDF-BEB81D80A577}"/>
              </a:ext>
            </a:extLst>
          </p:cNvPr>
          <p:cNvSpPr>
            <a:spLocks noGrp="1"/>
          </p:cNvSpPr>
          <p:nvPr>
            <p:ph idx="1"/>
          </p:nvPr>
        </p:nvSpPr>
        <p:spPr/>
        <p:txBody>
          <a:bodyPr/>
          <a:lstStyle/>
          <a:p>
            <a:r>
              <a:rPr lang="en-US" dirty="0"/>
              <a:t>Binary is REALLY FUN!!  It's amazing when you consider that these </a:t>
            </a:r>
            <a:r>
              <a:rPr lang="en-US" u="sng" dirty="0"/>
              <a:t>really smart computers</a:t>
            </a:r>
            <a:r>
              <a:rPr lang="en-US" dirty="0"/>
              <a:t> have to think in terms of 0's and 1's, isn't it?</a:t>
            </a:r>
          </a:p>
          <a:p>
            <a:endParaRPr lang="en-US" dirty="0"/>
          </a:p>
          <a:p>
            <a:r>
              <a:rPr lang="en-US" dirty="0"/>
              <a:t>If you have questions about today's topic, please bring them next week so that we can go over them!</a:t>
            </a:r>
          </a:p>
          <a:p>
            <a:endParaRPr lang="en-US" dirty="0"/>
          </a:p>
        </p:txBody>
      </p:sp>
    </p:spTree>
    <p:extLst>
      <p:ext uri="{BB962C8B-B14F-4D97-AF65-F5344CB8AC3E}">
        <p14:creationId xmlns:p14="http://schemas.microsoft.com/office/powerpoint/2010/main" val="318465031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Rectangle 2"/>
          <p:cNvSpPr>
            <a:spLocks noGrp="1" noChangeArrowheads="1"/>
          </p:cNvSpPr>
          <p:nvPr>
            <p:ph type="title"/>
          </p:nvPr>
        </p:nvSpPr>
        <p:spPr/>
        <p:txBody>
          <a:bodyPr/>
          <a:lstStyle/>
          <a:p>
            <a:pPr eaLnBrk="1" hangingPunct="1"/>
            <a:r>
              <a:rPr lang="en-US" altLang="x-none" i="1" dirty="0"/>
              <a:t>Activity:</a:t>
            </a:r>
            <a:r>
              <a:rPr lang="en-US" altLang="x-none" dirty="0"/>
              <a:t> COUNT THE DOTS</a:t>
            </a:r>
          </a:p>
        </p:txBody>
      </p:sp>
      <p:sp>
        <p:nvSpPr>
          <p:cNvPr id="1027" name="Rectangle 3"/>
          <p:cNvSpPr>
            <a:spLocks noGrp="1" noChangeArrowheads="1"/>
          </p:cNvSpPr>
          <p:nvPr>
            <p:ph type="body" idx="1"/>
          </p:nvPr>
        </p:nvSpPr>
        <p:spPr>
          <a:xfrm>
            <a:off x="457200" y="1387475"/>
            <a:ext cx="8001000" cy="4708525"/>
          </a:xfrm>
        </p:spPr>
        <p:txBody>
          <a:bodyPr/>
          <a:lstStyle/>
          <a:p>
            <a:r>
              <a:rPr lang="en-US" dirty="0"/>
              <a:t>Five students to stand in front of the class, representing these 'bits'</a:t>
            </a:r>
          </a:p>
          <a:p>
            <a:endParaRPr lang="en-US" altLang="x-none" dirty="0"/>
          </a:p>
          <a:p>
            <a:pPr eaLnBrk="1" hangingPunct="1"/>
            <a:endParaRPr lang="en-US" altLang="x-none" dirty="0"/>
          </a:p>
          <a:p>
            <a:pPr eaLnBrk="1" hangingPunct="1"/>
            <a:r>
              <a:rPr lang="en-US" altLang="x-none" dirty="0"/>
              <a:t>Hold up their hands to reflect the bits that are turned 'on' to show the number 9</a:t>
            </a:r>
          </a:p>
          <a:p>
            <a:pPr lvl="1" eaLnBrk="1" hangingPunct="1"/>
            <a:endParaRPr lang="en-US" altLang="x-none" dirty="0"/>
          </a:p>
        </p:txBody>
      </p:sp>
      <p:pic>
        <p:nvPicPr>
          <p:cNvPr id="23555" name="Picture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712119" y="4800600"/>
            <a:ext cx="5872162" cy="16802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556" name="Footer Placeholder 1"/>
          <p:cNvSpPr>
            <a:spLocks noGrp="1"/>
          </p:cNvSpPr>
          <p:nvPr>
            <p:ph type="ftr" sz="quarter" idx="4294967295"/>
          </p:nvPr>
        </p:nvSpPr>
        <p:spPr>
          <a:xfrm>
            <a:off x="3581400" y="76200"/>
            <a:ext cx="2895600" cy="288925"/>
          </a:xfrm>
          <a:prstGeom prst="rect">
            <a:avLst/>
          </a:prstGeom>
          <a:noFill/>
        </p:spPr>
        <p:txBody>
          <a:bodyPr/>
          <a:lstStyle>
            <a:lvl1pPr>
              <a:spcBef>
                <a:spcPct val="20000"/>
              </a:spcBef>
              <a:buClr>
                <a:schemeClr val="folHlink"/>
              </a:buClr>
              <a:buSzPct val="120000"/>
              <a:buFont typeface="Arial" charset="0"/>
              <a:buChar char="•"/>
              <a:defRPr sz="3200">
                <a:solidFill>
                  <a:schemeClr val="tx1"/>
                </a:solidFill>
                <a:latin typeface="Arial" charset="0"/>
              </a:defRPr>
            </a:lvl1pPr>
            <a:lvl2pPr marL="742950" indent="-285750">
              <a:spcBef>
                <a:spcPct val="20000"/>
              </a:spcBef>
              <a:buClr>
                <a:schemeClr val="accent2"/>
              </a:buClr>
              <a:buFont typeface="Wingdings" charset="2"/>
              <a:buChar char="§"/>
              <a:defRPr sz="2800">
                <a:solidFill>
                  <a:schemeClr val="tx1"/>
                </a:solidFill>
                <a:latin typeface="Arial" charset="0"/>
              </a:defRPr>
            </a:lvl2pPr>
            <a:lvl3pPr marL="1143000" indent="-228600">
              <a:spcBef>
                <a:spcPct val="20000"/>
              </a:spcBef>
              <a:buClr>
                <a:schemeClr val="folHlink"/>
              </a:buClr>
              <a:buFont typeface="Arial" charset="0"/>
              <a:buChar char="•"/>
              <a:defRPr sz="2400">
                <a:solidFill>
                  <a:schemeClr val="tx1"/>
                </a:solidFill>
                <a:latin typeface="Arial" charset="0"/>
              </a:defRPr>
            </a:lvl3pPr>
            <a:lvl4pPr marL="1600200" indent="-228600">
              <a:spcBef>
                <a:spcPct val="20000"/>
              </a:spcBef>
              <a:buClr>
                <a:schemeClr val="accent2"/>
              </a:buClr>
              <a:buFont typeface="Wingdings" charset="2"/>
              <a:buChar char="§"/>
              <a:defRPr sz="2000">
                <a:solidFill>
                  <a:schemeClr val="tx1"/>
                </a:solidFill>
                <a:latin typeface="Arial" charset="0"/>
              </a:defRPr>
            </a:lvl4pPr>
            <a:lvl5pPr marL="2057400" indent="-228600">
              <a:spcBef>
                <a:spcPct val="20000"/>
              </a:spcBef>
              <a:buClr>
                <a:schemeClr val="folHlink"/>
              </a:buClr>
              <a:buFont typeface="Arial" charset="0"/>
              <a:buChar char="•"/>
              <a:defRPr sz="2000">
                <a:solidFill>
                  <a:schemeClr val="tx1"/>
                </a:solidFill>
                <a:latin typeface="Arial" charset="0"/>
              </a:defRPr>
            </a:lvl5pPr>
            <a:lvl6pPr marL="2514600" indent="-228600" eaLnBrk="0" fontAlgn="base" hangingPunct="0">
              <a:spcBef>
                <a:spcPct val="20000"/>
              </a:spcBef>
              <a:spcAft>
                <a:spcPct val="0"/>
              </a:spcAft>
              <a:buClr>
                <a:schemeClr val="folHlink"/>
              </a:buClr>
              <a:buFont typeface="Arial" charset="0"/>
              <a:buChar char="•"/>
              <a:defRPr sz="2000">
                <a:solidFill>
                  <a:schemeClr val="tx1"/>
                </a:solidFill>
                <a:latin typeface="Arial" charset="0"/>
              </a:defRPr>
            </a:lvl6pPr>
            <a:lvl7pPr marL="2971800" indent="-228600" eaLnBrk="0" fontAlgn="base" hangingPunct="0">
              <a:spcBef>
                <a:spcPct val="20000"/>
              </a:spcBef>
              <a:spcAft>
                <a:spcPct val="0"/>
              </a:spcAft>
              <a:buClr>
                <a:schemeClr val="folHlink"/>
              </a:buClr>
              <a:buFont typeface="Arial" charset="0"/>
              <a:buChar char="•"/>
              <a:defRPr sz="2000">
                <a:solidFill>
                  <a:schemeClr val="tx1"/>
                </a:solidFill>
                <a:latin typeface="Arial" charset="0"/>
              </a:defRPr>
            </a:lvl7pPr>
            <a:lvl8pPr marL="3429000" indent="-228600" eaLnBrk="0" fontAlgn="base" hangingPunct="0">
              <a:spcBef>
                <a:spcPct val="20000"/>
              </a:spcBef>
              <a:spcAft>
                <a:spcPct val="0"/>
              </a:spcAft>
              <a:buClr>
                <a:schemeClr val="folHlink"/>
              </a:buClr>
              <a:buFont typeface="Arial" charset="0"/>
              <a:buChar char="•"/>
              <a:defRPr sz="2000">
                <a:solidFill>
                  <a:schemeClr val="tx1"/>
                </a:solidFill>
                <a:latin typeface="Arial" charset="0"/>
              </a:defRPr>
            </a:lvl8pPr>
            <a:lvl9pPr marL="3886200" indent="-228600" eaLnBrk="0" fontAlgn="base" hangingPunct="0">
              <a:spcBef>
                <a:spcPct val="20000"/>
              </a:spcBef>
              <a:spcAft>
                <a:spcPct val="0"/>
              </a:spcAft>
              <a:buClr>
                <a:schemeClr val="folHlink"/>
              </a:buClr>
              <a:buFont typeface="Arial" charset="0"/>
              <a:buChar char="•"/>
              <a:defRPr sz="2000">
                <a:solidFill>
                  <a:schemeClr val="tx1"/>
                </a:solidFill>
                <a:latin typeface="Arial" charset="0"/>
              </a:defRPr>
            </a:lvl9pPr>
          </a:lstStyle>
          <a:p>
            <a:pPr>
              <a:spcBef>
                <a:spcPct val="0"/>
              </a:spcBef>
              <a:buClrTx/>
              <a:buSzTx/>
              <a:buFontTx/>
              <a:buNone/>
            </a:pPr>
            <a:endParaRPr lang="x-none" altLang="x-none" sz="1400"/>
          </a:p>
        </p:txBody>
      </p:sp>
      <p:pic>
        <p:nvPicPr>
          <p:cNvPr id="6" name="Picture 5"/>
          <p:cNvPicPr/>
          <p:nvPr/>
        </p:nvPicPr>
        <p:blipFill>
          <a:blip r:embed="rId4">
            <a:extLst>
              <a:ext uri="{28A0092B-C50C-407E-A947-70E740481C1C}">
                <a14:useLocalDpi xmlns:a14="http://schemas.microsoft.com/office/drawing/2010/main" val="0"/>
              </a:ext>
            </a:extLst>
          </a:blip>
          <a:srcRect/>
          <a:stretch>
            <a:fillRect/>
          </a:stretch>
        </p:blipFill>
        <p:spPr bwMode="auto">
          <a:xfrm>
            <a:off x="1905000" y="2547938"/>
            <a:ext cx="4406900" cy="1066800"/>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02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1027">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7" grpId="0" build="p" autoUpdateAnimBg="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1A9F48-06BB-CB44-A024-A28D447DBFF8}"/>
              </a:ext>
            </a:extLst>
          </p:cNvPr>
          <p:cNvSpPr>
            <a:spLocks noGrp="1"/>
          </p:cNvSpPr>
          <p:nvPr>
            <p:ph type="title"/>
          </p:nvPr>
        </p:nvSpPr>
        <p:spPr/>
        <p:txBody>
          <a:bodyPr/>
          <a:lstStyle/>
          <a:p>
            <a:r>
              <a:rPr lang="en-US" dirty="0"/>
              <a:t>Letters in binary</a:t>
            </a:r>
          </a:p>
        </p:txBody>
      </p:sp>
      <p:sp>
        <p:nvSpPr>
          <p:cNvPr id="3" name="Content Placeholder 2">
            <a:extLst>
              <a:ext uri="{FF2B5EF4-FFF2-40B4-BE49-F238E27FC236}">
                <a16:creationId xmlns:a16="http://schemas.microsoft.com/office/drawing/2014/main" id="{5D5AA333-F72C-9B4D-B643-C79F080E88E2}"/>
              </a:ext>
            </a:extLst>
          </p:cNvPr>
          <p:cNvSpPr>
            <a:spLocks noGrp="1"/>
          </p:cNvSpPr>
          <p:nvPr>
            <p:ph idx="1"/>
          </p:nvPr>
        </p:nvSpPr>
        <p:spPr>
          <a:xfrm>
            <a:off x="304800" y="1554162"/>
            <a:ext cx="5562600" cy="4525963"/>
          </a:xfrm>
        </p:spPr>
        <p:txBody>
          <a:bodyPr/>
          <a:lstStyle/>
          <a:p>
            <a:r>
              <a:rPr lang="en-US" dirty="0"/>
              <a:t>When we discussed letters in binary, we used a very simple system.  In fact, letters don’t actually start with the number 1</a:t>
            </a:r>
          </a:p>
          <a:p>
            <a:r>
              <a:rPr lang="en-US" dirty="0"/>
              <a:t>BUT there is a really interesting way about how they are stored.</a:t>
            </a:r>
          </a:p>
          <a:p>
            <a:endParaRPr lang="en-US" dirty="0"/>
          </a:p>
        </p:txBody>
      </p:sp>
      <p:pic>
        <p:nvPicPr>
          <p:cNvPr id="4" name="Picture 3">
            <a:extLst>
              <a:ext uri="{FF2B5EF4-FFF2-40B4-BE49-F238E27FC236}">
                <a16:creationId xmlns:a16="http://schemas.microsoft.com/office/drawing/2014/main" id="{21FED432-272A-DA4C-8557-8790913D5EAA}"/>
              </a:ext>
            </a:extLst>
          </p:cNvPr>
          <p:cNvPicPr>
            <a:picLocks noChangeAspect="1"/>
          </p:cNvPicPr>
          <p:nvPr/>
        </p:nvPicPr>
        <p:blipFill>
          <a:blip r:embed="rId2"/>
          <a:stretch>
            <a:fillRect/>
          </a:stretch>
        </p:blipFill>
        <p:spPr>
          <a:xfrm>
            <a:off x="5981700" y="1658257"/>
            <a:ext cx="3009900" cy="4724400"/>
          </a:xfrm>
          <a:prstGeom prst="rect">
            <a:avLst/>
          </a:prstGeom>
        </p:spPr>
      </p:pic>
    </p:spTree>
    <p:extLst>
      <p:ext uri="{BB962C8B-B14F-4D97-AF65-F5344CB8AC3E}">
        <p14:creationId xmlns:p14="http://schemas.microsoft.com/office/powerpoint/2010/main" val="103065310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1A9F48-06BB-CB44-A024-A28D447DBFF8}"/>
              </a:ext>
            </a:extLst>
          </p:cNvPr>
          <p:cNvSpPr>
            <a:spLocks noGrp="1"/>
          </p:cNvSpPr>
          <p:nvPr>
            <p:ph type="title"/>
          </p:nvPr>
        </p:nvSpPr>
        <p:spPr/>
        <p:txBody>
          <a:bodyPr/>
          <a:lstStyle/>
          <a:p>
            <a:r>
              <a:rPr lang="en-US" dirty="0"/>
              <a:t>Letters in binary</a:t>
            </a:r>
          </a:p>
        </p:txBody>
      </p:sp>
      <p:sp>
        <p:nvSpPr>
          <p:cNvPr id="3" name="Content Placeholder 2">
            <a:extLst>
              <a:ext uri="{FF2B5EF4-FFF2-40B4-BE49-F238E27FC236}">
                <a16:creationId xmlns:a16="http://schemas.microsoft.com/office/drawing/2014/main" id="{5D5AA333-F72C-9B4D-B643-C79F080E88E2}"/>
              </a:ext>
            </a:extLst>
          </p:cNvPr>
          <p:cNvSpPr>
            <a:spLocks noGrp="1"/>
          </p:cNvSpPr>
          <p:nvPr>
            <p:ph idx="1"/>
          </p:nvPr>
        </p:nvSpPr>
        <p:spPr>
          <a:xfrm>
            <a:off x="304800" y="1554162"/>
            <a:ext cx="5562600" cy="4525963"/>
          </a:xfrm>
        </p:spPr>
        <p:txBody>
          <a:bodyPr>
            <a:normAutofit fontScale="92500" lnSpcReduction="10000"/>
          </a:bodyPr>
          <a:lstStyle/>
          <a:p>
            <a:r>
              <a:rPr lang="en-US" dirty="0"/>
              <a:t>A capital letter A is:	1000001</a:t>
            </a:r>
          </a:p>
          <a:p>
            <a:r>
              <a:rPr lang="en-US" dirty="0"/>
              <a:t>A lower case A is: 	1100001</a:t>
            </a:r>
          </a:p>
          <a:p>
            <a:endParaRPr lang="en-US" dirty="0"/>
          </a:p>
          <a:p>
            <a:r>
              <a:rPr lang="en-US" dirty="0"/>
              <a:t>Hmmm…</a:t>
            </a:r>
          </a:p>
          <a:p>
            <a:endParaRPr lang="en-US" dirty="0"/>
          </a:p>
          <a:p>
            <a:r>
              <a:rPr lang="en-US" dirty="0"/>
              <a:t>So if a computer had a bunch of words, in order to make them all upper case, what would it have to do?</a:t>
            </a:r>
          </a:p>
        </p:txBody>
      </p:sp>
      <p:pic>
        <p:nvPicPr>
          <p:cNvPr id="4" name="Picture 3">
            <a:extLst>
              <a:ext uri="{FF2B5EF4-FFF2-40B4-BE49-F238E27FC236}">
                <a16:creationId xmlns:a16="http://schemas.microsoft.com/office/drawing/2014/main" id="{21FED432-272A-DA4C-8557-8790913D5EAA}"/>
              </a:ext>
            </a:extLst>
          </p:cNvPr>
          <p:cNvPicPr>
            <a:picLocks noChangeAspect="1"/>
          </p:cNvPicPr>
          <p:nvPr/>
        </p:nvPicPr>
        <p:blipFill>
          <a:blip r:embed="rId2"/>
          <a:stretch>
            <a:fillRect/>
          </a:stretch>
        </p:blipFill>
        <p:spPr>
          <a:xfrm>
            <a:off x="5981700" y="1658257"/>
            <a:ext cx="3009900" cy="4724400"/>
          </a:xfrm>
          <a:prstGeom prst="rect">
            <a:avLst/>
          </a:prstGeom>
        </p:spPr>
      </p:pic>
      <p:sp>
        <p:nvSpPr>
          <p:cNvPr id="5" name="TextBox 4">
            <a:extLst>
              <a:ext uri="{FF2B5EF4-FFF2-40B4-BE49-F238E27FC236}">
                <a16:creationId xmlns:a16="http://schemas.microsoft.com/office/drawing/2014/main" id="{98C972CB-8E5C-054C-AA63-F424D1E36F26}"/>
              </a:ext>
            </a:extLst>
          </p:cNvPr>
          <p:cNvSpPr txBox="1"/>
          <p:nvPr/>
        </p:nvSpPr>
        <p:spPr>
          <a:xfrm>
            <a:off x="589957" y="6442982"/>
            <a:ext cx="6878550" cy="369332"/>
          </a:xfrm>
          <a:prstGeom prst="rect">
            <a:avLst/>
          </a:prstGeom>
          <a:noFill/>
        </p:spPr>
        <p:txBody>
          <a:bodyPr wrap="none" rtlCol="0">
            <a:spAutoFit/>
          </a:bodyPr>
          <a:lstStyle/>
          <a:p>
            <a:r>
              <a:rPr lang="en-US" dirty="0"/>
              <a:t>Credit: </a:t>
            </a:r>
            <a:r>
              <a:rPr lang="en-US" dirty="0">
                <a:hlinkClick r:id="rId3"/>
              </a:rPr>
              <a:t>https://garbagecollected.org/2017/01/31/four-column-ascii/</a:t>
            </a:r>
            <a:endParaRPr lang="en-US" dirty="0"/>
          </a:p>
        </p:txBody>
      </p:sp>
    </p:spTree>
    <p:extLst>
      <p:ext uri="{BB962C8B-B14F-4D97-AF65-F5344CB8AC3E}">
        <p14:creationId xmlns:p14="http://schemas.microsoft.com/office/powerpoint/2010/main" val="169136108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9697" name="Rectangle 2"/>
          <p:cNvSpPr>
            <a:spLocks noGrp="1" noChangeArrowheads="1"/>
          </p:cNvSpPr>
          <p:nvPr>
            <p:ph type="title"/>
          </p:nvPr>
        </p:nvSpPr>
        <p:spPr/>
        <p:txBody>
          <a:bodyPr/>
          <a:lstStyle/>
          <a:p>
            <a:r>
              <a:rPr lang="en-US" altLang="x-none" i="1" dirty="0" err="1"/>
              <a:t>ActiVITY</a:t>
            </a:r>
            <a:r>
              <a:rPr lang="en-US" altLang="x-none" i="1" dirty="0"/>
              <a:t>:</a:t>
            </a:r>
            <a:r>
              <a:rPr lang="en-US" altLang="x-none" dirty="0"/>
              <a:t> COUNT THE DOTS</a:t>
            </a:r>
          </a:p>
        </p:txBody>
      </p:sp>
      <p:sp>
        <p:nvSpPr>
          <p:cNvPr id="66563" name="Rectangle 3"/>
          <p:cNvSpPr>
            <a:spLocks noGrp="1" noChangeArrowheads="1"/>
          </p:cNvSpPr>
          <p:nvPr>
            <p:ph type="body" idx="1"/>
          </p:nvPr>
        </p:nvSpPr>
        <p:spPr>
          <a:xfrm>
            <a:off x="457200" y="1524000"/>
            <a:ext cx="8001000" cy="4572000"/>
          </a:xfrm>
        </p:spPr>
        <p:txBody>
          <a:bodyPr>
            <a:normAutofit/>
          </a:bodyPr>
          <a:lstStyle/>
          <a:p>
            <a:pPr eaLnBrk="1" hangingPunct="1"/>
            <a:r>
              <a:rPr lang="en-US" altLang="x-none" dirty="0"/>
              <a:t>Letters are represented in computers in binary also!</a:t>
            </a:r>
          </a:p>
          <a:p>
            <a:pPr eaLnBrk="1" hangingPunct="1"/>
            <a:r>
              <a:rPr lang="en-US" altLang="x-none" sz="2800" dirty="0"/>
              <a:t>blank	0		00000</a:t>
            </a:r>
            <a:r>
              <a:rPr lang="en-US" altLang="x-none" sz="2800" baseline="-25000" dirty="0"/>
              <a:t>2</a:t>
            </a:r>
            <a:endParaRPr lang="en-US" altLang="x-none" sz="2800" dirty="0"/>
          </a:p>
          <a:p>
            <a:pPr eaLnBrk="1" hangingPunct="1">
              <a:buFont typeface="Arial" charset="0"/>
              <a:buNone/>
            </a:pPr>
            <a:r>
              <a:rPr lang="en-US" altLang="x-none" sz="2800" dirty="0"/>
              <a:t>	A		1		00001</a:t>
            </a:r>
            <a:r>
              <a:rPr lang="en-US" altLang="x-none" sz="2800" baseline="-25000" dirty="0"/>
              <a:t>2</a:t>
            </a:r>
            <a:r>
              <a:rPr lang="en-US" altLang="x-none" sz="2800" dirty="0"/>
              <a:t>	</a:t>
            </a:r>
          </a:p>
          <a:p>
            <a:pPr eaLnBrk="1" hangingPunct="1">
              <a:lnSpc>
                <a:spcPct val="90000"/>
              </a:lnSpc>
              <a:buFont typeface="Arial" charset="0"/>
              <a:buNone/>
            </a:pPr>
            <a:r>
              <a:rPr lang="en-US" altLang="x-none" sz="2800" dirty="0"/>
              <a:t>	B		2		00010</a:t>
            </a:r>
            <a:r>
              <a:rPr lang="en-US" altLang="x-none" sz="2800" baseline="-25000" dirty="0"/>
              <a:t>2</a:t>
            </a:r>
            <a:endParaRPr lang="en-US" altLang="x-none" sz="2800" dirty="0"/>
          </a:p>
          <a:p>
            <a:pPr eaLnBrk="1" hangingPunct="1">
              <a:lnSpc>
                <a:spcPct val="90000"/>
              </a:lnSpc>
              <a:buFont typeface="Arial" charset="0"/>
              <a:buNone/>
            </a:pPr>
            <a:r>
              <a:rPr lang="en-US" altLang="x-none" sz="2800" dirty="0"/>
              <a:t>	C		3		00011</a:t>
            </a:r>
            <a:r>
              <a:rPr lang="en-US" altLang="x-none" sz="2800" baseline="-25000" dirty="0"/>
              <a:t>2</a:t>
            </a:r>
            <a:endParaRPr lang="en-US" altLang="x-none" sz="2800" dirty="0"/>
          </a:p>
          <a:p>
            <a:pPr eaLnBrk="1" hangingPunct="1">
              <a:lnSpc>
                <a:spcPct val="90000"/>
              </a:lnSpc>
              <a:buFont typeface="Arial" charset="0"/>
              <a:buNone/>
            </a:pPr>
            <a:r>
              <a:rPr lang="en-US" altLang="x-none" sz="2800" dirty="0"/>
              <a:t>	...</a:t>
            </a:r>
          </a:p>
          <a:p>
            <a:pPr eaLnBrk="1" hangingPunct="1">
              <a:lnSpc>
                <a:spcPct val="90000"/>
              </a:lnSpc>
              <a:buFont typeface="Arial" charset="0"/>
              <a:buNone/>
            </a:pPr>
            <a:r>
              <a:rPr lang="en-US" altLang="x-none" sz="2800" dirty="0"/>
              <a:t>	Z		26		11010</a:t>
            </a:r>
            <a:r>
              <a:rPr lang="en-US" altLang="x-none" sz="2800" baseline="-25000" dirty="0"/>
              <a:t>2</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6656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66563">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66563">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66563">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66563">
                                            <p:txEl>
                                              <p:pRg st="4" end="4"/>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499"/>
                                          </p:stCondLst>
                                        </p:cTn>
                                        <p:tgtEl>
                                          <p:spTgt spid="66563">
                                            <p:txEl>
                                              <p:pRg st="5" end="5"/>
                                            </p:txEl>
                                          </p:spTgt>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499"/>
                                          </p:stCondLst>
                                        </p:cTn>
                                        <p:tgtEl>
                                          <p:spTgt spid="6656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563" grpId="0" build="p" autoUpdateAnimBg="0"/>
    </p:bldLst>
  </p:timing>
</p:sld>
</file>

<file path=ppt/slides/slide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1745" name="Rectangle 2"/>
          <p:cNvSpPr>
            <a:spLocks noGrp="1" noChangeArrowheads="1"/>
          </p:cNvSpPr>
          <p:nvPr>
            <p:ph type="title"/>
          </p:nvPr>
        </p:nvSpPr>
        <p:spPr/>
        <p:txBody>
          <a:bodyPr/>
          <a:lstStyle/>
          <a:p>
            <a:r>
              <a:rPr lang="en-US" altLang="x-none" i="1" dirty="0" err="1"/>
              <a:t>ActiVITY</a:t>
            </a:r>
            <a:r>
              <a:rPr lang="en-US" altLang="x-none" i="1" dirty="0"/>
              <a:t>:</a:t>
            </a:r>
            <a:r>
              <a:rPr lang="en-US" altLang="x-none" dirty="0"/>
              <a:t> COUNT THE DOTS</a:t>
            </a:r>
          </a:p>
        </p:txBody>
      </p:sp>
      <p:sp>
        <p:nvSpPr>
          <p:cNvPr id="31746" name="Rectangle 3"/>
          <p:cNvSpPr>
            <a:spLocks noGrp="1" noChangeArrowheads="1"/>
          </p:cNvSpPr>
          <p:nvPr>
            <p:ph type="body" idx="1"/>
          </p:nvPr>
        </p:nvSpPr>
        <p:spPr>
          <a:xfrm>
            <a:off x="4876800" y="2057400"/>
            <a:ext cx="1524000" cy="4419600"/>
          </a:xfrm>
        </p:spPr>
        <p:txBody>
          <a:bodyPr/>
          <a:lstStyle/>
          <a:p>
            <a:pPr algn="r" eaLnBrk="1" hangingPunct="1">
              <a:lnSpc>
                <a:spcPct val="80000"/>
              </a:lnSpc>
              <a:buFont typeface="Arial" charset="0"/>
              <a:buNone/>
            </a:pPr>
            <a:r>
              <a:rPr lang="en-US" altLang="x-none" dirty="0">
                <a:latin typeface="Courier New" panose="02070309020205020404" pitchFamily="49" charset="0"/>
                <a:cs typeface="Courier New" panose="02070309020205020404" pitchFamily="49" charset="0"/>
              </a:rPr>
              <a:t>01001</a:t>
            </a:r>
          </a:p>
          <a:p>
            <a:pPr algn="r" eaLnBrk="1" hangingPunct="1">
              <a:lnSpc>
                <a:spcPct val="80000"/>
              </a:lnSpc>
              <a:buFont typeface="Arial" charset="0"/>
              <a:buNone/>
            </a:pPr>
            <a:r>
              <a:rPr lang="en-US" altLang="x-none" dirty="0">
                <a:latin typeface="Courier New" panose="02070309020205020404" pitchFamily="49" charset="0"/>
                <a:cs typeface="Courier New" panose="02070309020205020404" pitchFamily="49" charset="0"/>
              </a:rPr>
              <a:t>00011</a:t>
            </a:r>
          </a:p>
          <a:p>
            <a:pPr algn="r" eaLnBrk="1" hangingPunct="1">
              <a:lnSpc>
                <a:spcPct val="80000"/>
              </a:lnSpc>
              <a:buFont typeface="Arial" charset="0"/>
              <a:buNone/>
            </a:pPr>
            <a:r>
              <a:rPr lang="en-US" altLang="x-none" dirty="0">
                <a:latin typeface="Courier New" panose="02070309020205020404" pitchFamily="49" charset="0"/>
                <a:cs typeface="Courier New" panose="02070309020205020404" pitchFamily="49" charset="0"/>
              </a:rPr>
              <a:t>00101</a:t>
            </a:r>
          </a:p>
          <a:p>
            <a:pPr algn="r" eaLnBrk="1" hangingPunct="1">
              <a:lnSpc>
                <a:spcPct val="80000"/>
              </a:lnSpc>
              <a:buFont typeface="Arial" charset="0"/>
              <a:buNone/>
            </a:pPr>
            <a:r>
              <a:rPr lang="en-US" altLang="x-none" dirty="0">
                <a:latin typeface="Courier New" panose="02070309020205020404" pitchFamily="49" charset="0"/>
                <a:cs typeface="Courier New" panose="02070309020205020404" pitchFamily="49" charset="0"/>
              </a:rPr>
              <a:t>00000</a:t>
            </a:r>
          </a:p>
          <a:p>
            <a:pPr algn="r" eaLnBrk="1" hangingPunct="1">
              <a:lnSpc>
                <a:spcPct val="80000"/>
              </a:lnSpc>
              <a:buFont typeface="Arial" charset="0"/>
              <a:buNone/>
            </a:pPr>
            <a:r>
              <a:rPr lang="en-US" altLang="x-none" dirty="0">
                <a:latin typeface="Courier New" panose="02070309020205020404" pitchFamily="49" charset="0"/>
                <a:cs typeface="Courier New" panose="02070309020205020404" pitchFamily="49" charset="0"/>
              </a:rPr>
              <a:t>00011</a:t>
            </a:r>
          </a:p>
          <a:p>
            <a:pPr algn="r" eaLnBrk="1" hangingPunct="1">
              <a:lnSpc>
                <a:spcPct val="80000"/>
              </a:lnSpc>
              <a:buFont typeface="Arial" charset="0"/>
              <a:buNone/>
            </a:pPr>
            <a:r>
              <a:rPr lang="en-US" altLang="x-none" dirty="0">
                <a:latin typeface="Courier New" panose="02070309020205020404" pitchFamily="49" charset="0"/>
                <a:cs typeface="Courier New" panose="02070309020205020404" pitchFamily="49" charset="0"/>
              </a:rPr>
              <a:t>10010</a:t>
            </a:r>
          </a:p>
          <a:p>
            <a:pPr algn="r" eaLnBrk="1" hangingPunct="1">
              <a:lnSpc>
                <a:spcPct val="80000"/>
              </a:lnSpc>
              <a:buFont typeface="Arial" charset="0"/>
              <a:buNone/>
            </a:pPr>
            <a:r>
              <a:rPr lang="en-US" altLang="x-none" dirty="0">
                <a:latin typeface="Courier New" panose="02070309020205020404" pitchFamily="49" charset="0"/>
                <a:cs typeface="Courier New" panose="02070309020205020404" pitchFamily="49" charset="0"/>
              </a:rPr>
              <a:t>00101</a:t>
            </a:r>
          </a:p>
          <a:p>
            <a:pPr algn="r" eaLnBrk="1" hangingPunct="1">
              <a:lnSpc>
                <a:spcPct val="80000"/>
              </a:lnSpc>
              <a:buFont typeface="Arial" charset="0"/>
              <a:buNone/>
            </a:pPr>
            <a:r>
              <a:rPr lang="en-US" altLang="x-none" dirty="0">
                <a:latin typeface="Courier New" panose="02070309020205020404" pitchFamily="49" charset="0"/>
                <a:cs typeface="Courier New" panose="02070309020205020404" pitchFamily="49" charset="0"/>
              </a:rPr>
              <a:t>00001</a:t>
            </a:r>
          </a:p>
          <a:p>
            <a:pPr algn="r" eaLnBrk="1" hangingPunct="1">
              <a:lnSpc>
                <a:spcPct val="80000"/>
              </a:lnSpc>
              <a:buFont typeface="Arial" charset="0"/>
              <a:buNone/>
            </a:pPr>
            <a:r>
              <a:rPr lang="en-US" altLang="x-none" dirty="0">
                <a:latin typeface="Courier New" panose="02070309020205020404" pitchFamily="49" charset="0"/>
                <a:cs typeface="Courier New" panose="02070309020205020404" pitchFamily="49" charset="0"/>
              </a:rPr>
              <a:t>01101</a:t>
            </a:r>
            <a:endParaRPr lang="en-US" altLang="x-none" sz="2800" dirty="0">
              <a:latin typeface="Courier New" panose="02070309020205020404" pitchFamily="49" charset="0"/>
              <a:cs typeface="Courier New" panose="02070309020205020404" pitchFamily="49" charset="0"/>
            </a:endParaRPr>
          </a:p>
        </p:txBody>
      </p:sp>
      <p:sp>
        <p:nvSpPr>
          <p:cNvPr id="68612" name="Rectangle 4"/>
          <p:cNvSpPr>
            <a:spLocks noChangeArrowheads="1"/>
          </p:cNvSpPr>
          <p:nvPr/>
        </p:nvSpPr>
        <p:spPr bwMode="auto">
          <a:xfrm>
            <a:off x="7010400" y="2057400"/>
            <a:ext cx="533400" cy="4419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marL="342900" indent="-342900">
              <a:spcBef>
                <a:spcPct val="20000"/>
              </a:spcBef>
              <a:buClr>
                <a:schemeClr val="folHlink"/>
              </a:buClr>
              <a:buSzPct val="120000"/>
              <a:buFont typeface="Arial" charset="0"/>
              <a:buChar char="•"/>
              <a:defRPr sz="3200">
                <a:solidFill>
                  <a:schemeClr val="tx1"/>
                </a:solidFill>
                <a:latin typeface="Arial" charset="0"/>
              </a:defRPr>
            </a:lvl1pPr>
            <a:lvl2pPr marL="742950" indent="-285750">
              <a:spcBef>
                <a:spcPct val="20000"/>
              </a:spcBef>
              <a:buClr>
                <a:schemeClr val="accent2"/>
              </a:buClr>
              <a:buFont typeface="Wingdings" charset="2"/>
              <a:buChar char="§"/>
              <a:defRPr sz="2800">
                <a:solidFill>
                  <a:schemeClr val="tx1"/>
                </a:solidFill>
                <a:latin typeface="Arial" charset="0"/>
              </a:defRPr>
            </a:lvl2pPr>
            <a:lvl3pPr marL="1143000" indent="-228600">
              <a:spcBef>
                <a:spcPct val="20000"/>
              </a:spcBef>
              <a:buClr>
                <a:schemeClr val="folHlink"/>
              </a:buClr>
              <a:buFont typeface="Arial" charset="0"/>
              <a:buChar char="•"/>
              <a:defRPr sz="2400">
                <a:solidFill>
                  <a:schemeClr val="tx1"/>
                </a:solidFill>
                <a:latin typeface="Arial" charset="0"/>
              </a:defRPr>
            </a:lvl3pPr>
            <a:lvl4pPr marL="1600200" indent="-228600">
              <a:spcBef>
                <a:spcPct val="20000"/>
              </a:spcBef>
              <a:buClr>
                <a:schemeClr val="accent2"/>
              </a:buClr>
              <a:buFont typeface="Wingdings" charset="2"/>
              <a:buChar char="§"/>
              <a:defRPr sz="2000">
                <a:solidFill>
                  <a:schemeClr val="tx1"/>
                </a:solidFill>
                <a:latin typeface="Arial" charset="0"/>
              </a:defRPr>
            </a:lvl4pPr>
            <a:lvl5pPr marL="2057400" indent="-228600">
              <a:spcBef>
                <a:spcPct val="20000"/>
              </a:spcBef>
              <a:buClr>
                <a:schemeClr val="folHlink"/>
              </a:buClr>
              <a:buFont typeface="Arial" charset="0"/>
              <a:buChar char="•"/>
              <a:defRPr sz="2000">
                <a:solidFill>
                  <a:schemeClr val="tx1"/>
                </a:solidFill>
                <a:latin typeface="Arial" charset="0"/>
              </a:defRPr>
            </a:lvl5pPr>
            <a:lvl6pPr marL="2514600" indent="-228600" eaLnBrk="0" fontAlgn="base" hangingPunct="0">
              <a:spcBef>
                <a:spcPct val="20000"/>
              </a:spcBef>
              <a:spcAft>
                <a:spcPct val="0"/>
              </a:spcAft>
              <a:buClr>
                <a:schemeClr val="folHlink"/>
              </a:buClr>
              <a:buFont typeface="Arial" charset="0"/>
              <a:buChar char="•"/>
              <a:defRPr sz="2000">
                <a:solidFill>
                  <a:schemeClr val="tx1"/>
                </a:solidFill>
                <a:latin typeface="Arial" charset="0"/>
              </a:defRPr>
            </a:lvl6pPr>
            <a:lvl7pPr marL="2971800" indent="-228600" eaLnBrk="0" fontAlgn="base" hangingPunct="0">
              <a:spcBef>
                <a:spcPct val="20000"/>
              </a:spcBef>
              <a:spcAft>
                <a:spcPct val="0"/>
              </a:spcAft>
              <a:buClr>
                <a:schemeClr val="folHlink"/>
              </a:buClr>
              <a:buFont typeface="Arial" charset="0"/>
              <a:buChar char="•"/>
              <a:defRPr sz="2000">
                <a:solidFill>
                  <a:schemeClr val="tx1"/>
                </a:solidFill>
                <a:latin typeface="Arial" charset="0"/>
              </a:defRPr>
            </a:lvl7pPr>
            <a:lvl8pPr marL="3429000" indent="-228600" eaLnBrk="0" fontAlgn="base" hangingPunct="0">
              <a:spcBef>
                <a:spcPct val="20000"/>
              </a:spcBef>
              <a:spcAft>
                <a:spcPct val="0"/>
              </a:spcAft>
              <a:buClr>
                <a:schemeClr val="folHlink"/>
              </a:buClr>
              <a:buFont typeface="Arial" charset="0"/>
              <a:buChar char="•"/>
              <a:defRPr sz="2000">
                <a:solidFill>
                  <a:schemeClr val="tx1"/>
                </a:solidFill>
                <a:latin typeface="Arial" charset="0"/>
              </a:defRPr>
            </a:lvl8pPr>
            <a:lvl9pPr marL="3886200" indent="-228600" eaLnBrk="0" fontAlgn="base" hangingPunct="0">
              <a:spcBef>
                <a:spcPct val="20000"/>
              </a:spcBef>
              <a:spcAft>
                <a:spcPct val="0"/>
              </a:spcAft>
              <a:buClr>
                <a:schemeClr val="folHlink"/>
              </a:buClr>
              <a:buFont typeface="Arial" charset="0"/>
              <a:buChar char="•"/>
              <a:defRPr sz="2000">
                <a:solidFill>
                  <a:schemeClr val="tx1"/>
                </a:solidFill>
                <a:latin typeface="Arial" charset="0"/>
              </a:defRPr>
            </a:lvl9pPr>
          </a:lstStyle>
          <a:p>
            <a:pPr algn="ctr" eaLnBrk="1" hangingPunct="1">
              <a:lnSpc>
                <a:spcPct val="80000"/>
              </a:lnSpc>
              <a:buFont typeface="Arial" charset="0"/>
              <a:buNone/>
            </a:pPr>
            <a:r>
              <a:rPr lang="en-US" altLang="x-none" dirty="0"/>
              <a:t>I</a:t>
            </a:r>
          </a:p>
          <a:p>
            <a:pPr algn="ctr" eaLnBrk="1" hangingPunct="1">
              <a:lnSpc>
                <a:spcPct val="80000"/>
              </a:lnSpc>
              <a:buFont typeface="Arial" charset="0"/>
              <a:buNone/>
            </a:pPr>
            <a:r>
              <a:rPr lang="en-US" altLang="x-none" dirty="0"/>
              <a:t>C</a:t>
            </a:r>
          </a:p>
          <a:p>
            <a:pPr algn="ctr" eaLnBrk="1" hangingPunct="1">
              <a:lnSpc>
                <a:spcPct val="80000"/>
              </a:lnSpc>
              <a:buFont typeface="Arial" charset="0"/>
              <a:buNone/>
            </a:pPr>
            <a:r>
              <a:rPr lang="en-US" altLang="x-none" dirty="0"/>
              <a:t>E</a:t>
            </a:r>
          </a:p>
          <a:p>
            <a:pPr algn="ctr" eaLnBrk="1" hangingPunct="1">
              <a:lnSpc>
                <a:spcPct val="80000"/>
              </a:lnSpc>
              <a:buFont typeface="Arial" charset="0"/>
              <a:buNone/>
            </a:pPr>
            <a:r>
              <a:rPr lang="en-US" altLang="x-none" dirty="0"/>
              <a:t>_</a:t>
            </a:r>
          </a:p>
          <a:p>
            <a:pPr algn="ctr" eaLnBrk="1" hangingPunct="1">
              <a:lnSpc>
                <a:spcPct val="80000"/>
              </a:lnSpc>
              <a:buFont typeface="Arial" charset="0"/>
              <a:buNone/>
            </a:pPr>
            <a:r>
              <a:rPr lang="en-US" altLang="x-none" dirty="0"/>
              <a:t>C</a:t>
            </a:r>
          </a:p>
          <a:p>
            <a:pPr algn="ctr" eaLnBrk="1" hangingPunct="1">
              <a:lnSpc>
                <a:spcPct val="80000"/>
              </a:lnSpc>
              <a:buFont typeface="Arial" charset="0"/>
              <a:buNone/>
            </a:pPr>
            <a:r>
              <a:rPr lang="en-US" altLang="x-none" dirty="0"/>
              <a:t>R</a:t>
            </a:r>
          </a:p>
          <a:p>
            <a:pPr algn="ctr" eaLnBrk="1" hangingPunct="1">
              <a:lnSpc>
                <a:spcPct val="80000"/>
              </a:lnSpc>
              <a:buFont typeface="Arial" charset="0"/>
              <a:buNone/>
            </a:pPr>
            <a:r>
              <a:rPr lang="en-US" altLang="x-none" dirty="0"/>
              <a:t>E</a:t>
            </a:r>
          </a:p>
          <a:p>
            <a:pPr algn="ctr" eaLnBrk="1" hangingPunct="1">
              <a:lnSpc>
                <a:spcPct val="80000"/>
              </a:lnSpc>
              <a:buFont typeface="Arial" charset="0"/>
              <a:buNone/>
            </a:pPr>
            <a:r>
              <a:rPr lang="en-US" altLang="x-none" dirty="0"/>
              <a:t>A</a:t>
            </a:r>
          </a:p>
          <a:p>
            <a:pPr algn="ctr" eaLnBrk="1" hangingPunct="1">
              <a:lnSpc>
                <a:spcPct val="80000"/>
              </a:lnSpc>
              <a:buFont typeface="Arial" charset="0"/>
              <a:buNone/>
            </a:pPr>
            <a:r>
              <a:rPr lang="en-US" altLang="x-none" dirty="0"/>
              <a:t>M</a:t>
            </a:r>
            <a:endParaRPr lang="en-US" altLang="x-none" sz="2800" dirty="0"/>
          </a:p>
        </p:txBody>
      </p:sp>
      <p:sp>
        <p:nvSpPr>
          <p:cNvPr id="31748" name="Rectangle 5"/>
          <p:cNvSpPr>
            <a:spLocks noChangeArrowheads="1"/>
          </p:cNvSpPr>
          <p:nvPr/>
        </p:nvSpPr>
        <p:spPr bwMode="auto">
          <a:xfrm>
            <a:off x="838200" y="2057400"/>
            <a:ext cx="1524000" cy="4419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marL="342900" indent="-342900">
              <a:spcBef>
                <a:spcPct val="20000"/>
              </a:spcBef>
              <a:buClr>
                <a:schemeClr val="folHlink"/>
              </a:buClr>
              <a:buSzPct val="120000"/>
              <a:buFont typeface="Arial" charset="0"/>
              <a:buChar char="•"/>
              <a:defRPr sz="3200">
                <a:solidFill>
                  <a:schemeClr val="tx1"/>
                </a:solidFill>
                <a:latin typeface="Arial" charset="0"/>
              </a:defRPr>
            </a:lvl1pPr>
            <a:lvl2pPr marL="742950" indent="-285750">
              <a:spcBef>
                <a:spcPct val="20000"/>
              </a:spcBef>
              <a:buClr>
                <a:schemeClr val="accent2"/>
              </a:buClr>
              <a:buFont typeface="Wingdings" charset="2"/>
              <a:buChar char="§"/>
              <a:defRPr sz="2800">
                <a:solidFill>
                  <a:schemeClr val="tx1"/>
                </a:solidFill>
                <a:latin typeface="Arial" charset="0"/>
              </a:defRPr>
            </a:lvl2pPr>
            <a:lvl3pPr marL="1143000" indent="-228600">
              <a:spcBef>
                <a:spcPct val="20000"/>
              </a:spcBef>
              <a:buClr>
                <a:schemeClr val="folHlink"/>
              </a:buClr>
              <a:buFont typeface="Arial" charset="0"/>
              <a:buChar char="•"/>
              <a:defRPr sz="2400">
                <a:solidFill>
                  <a:schemeClr val="tx1"/>
                </a:solidFill>
                <a:latin typeface="Arial" charset="0"/>
              </a:defRPr>
            </a:lvl3pPr>
            <a:lvl4pPr marL="1600200" indent="-228600">
              <a:spcBef>
                <a:spcPct val="20000"/>
              </a:spcBef>
              <a:buClr>
                <a:schemeClr val="accent2"/>
              </a:buClr>
              <a:buFont typeface="Wingdings" charset="2"/>
              <a:buChar char="§"/>
              <a:defRPr sz="2000">
                <a:solidFill>
                  <a:schemeClr val="tx1"/>
                </a:solidFill>
                <a:latin typeface="Arial" charset="0"/>
              </a:defRPr>
            </a:lvl4pPr>
            <a:lvl5pPr marL="2057400" indent="-228600">
              <a:spcBef>
                <a:spcPct val="20000"/>
              </a:spcBef>
              <a:buClr>
                <a:schemeClr val="folHlink"/>
              </a:buClr>
              <a:buFont typeface="Arial" charset="0"/>
              <a:buChar char="•"/>
              <a:defRPr sz="2000">
                <a:solidFill>
                  <a:schemeClr val="tx1"/>
                </a:solidFill>
                <a:latin typeface="Arial" charset="0"/>
              </a:defRPr>
            </a:lvl5pPr>
            <a:lvl6pPr marL="2514600" indent="-228600" eaLnBrk="0" fontAlgn="base" hangingPunct="0">
              <a:spcBef>
                <a:spcPct val="20000"/>
              </a:spcBef>
              <a:spcAft>
                <a:spcPct val="0"/>
              </a:spcAft>
              <a:buClr>
                <a:schemeClr val="folHlink"/>
              </a:buClr>
              <a:buFont typeface="Arial" charset="0"/>
              <a:buChar char="•"/>
              <a:defRPr sz="2000">
                <a:solidFill>
                  <a:schemeClr val="tx1"/>
                </a:solidFill>
                <a:latin typeface="Arial" charset="0"/>
              </a:defRPr>
            </a:lvl6pPr>
            <a:lvl7pPr marL="2971800" indent="-228600" eaLnBrk="0" fontAlgn="base" hangingPunct="0">
              <a:spcBef>
                <a:spcPct val="20000"/>
              </a:spcBef>
              <a:spcAft>
                <a:spcPct val="0"/>
              </a:spcAft>
              <a:buClr>
                <a:schemeClr val="folHlink"/>
              </a:buClr>
              <a:buFont typeface="Arial" charset="0"/>
              <a:buChar char="•"/>
              <a:defRPr sz="2000">
                <a:solidFill>
                  <a:schemeClr val="tx1"/>
                </a:solidFill>
                <a:latin typeface="Arial" charset="0"/>
              </a:defRPr>
            </a:lvl7pPr>
            <a:lvl8pPr marL="3429000" indent="-228600" eaLnBrk="0" fontAlgn="base" hangingPunct="0">
              <a:spcBef>
                <a:spcPct val="20000"/>
              </a:spcBef>
              <a:spcAft>
                <a:spcPct val="0"/>
              </a:spcAft>
              <a:buClr>
                <a:schemeClr val="folHlink"/>
              </a:buClr>
              <a:buFont typeface="Arial" charset="0"/>
              <a:buChar char="•"/>
              <a:defRPr sz="2000">
                <a:solidFill>
                  <a:schemeClr val="tx1"/>
                </a:solidFill>
                <a:latin typeface="Arial" charset="0"/>
              </a:defRPr>
            </a:lvl8pPr>
            <a:lvl9pPr marL="3886200" indent="-228600" eaLnBrk="0" fontAlgn="base" hangingPunct="0">
              <a:spcBef>
                <a:spcPct val="20000"/>
              </a:spcBef>
              <a:spcAft>
                <a:spcPct val="0"/>
              </a:spcAft>
              <a:buClr>
                <a:schemeClr val="folHlink"/>
              </a:buClr>
              <a:buFont typeface="Arial" charset="0"/>
              <a:buChar char="•"/>
              <a:defRPr sz="2000">
                <a:solidFill>
                  <a:schemeClr val="tx1"/>
                </a:solidFill>
                <a:latin typeface="Arial" charset="0"/>
              </a:defRPr>
            </a:lvl9pPr>
          </a:lstStyle>
          <a:p>
            <a:pPr eaLnBrk="1" hangingPunct="1">
              <a:lnSpc>
                <a:spcPct val="80000"/>
              </a:lnSpc>
              <a:buFont typeface="Arial" charset="0"/>
              <a:buNone/>
            </a:pPr>
            <a:r>
              <a:rPr lang="en-US" altLang="x-none" sz="2000" i="1"/>
              <a:t>blank</a:t>
            </a:r>
            <a:r>
              <a:rPr lang="en-US" altLang="x-none" sz="2000"/>
              <a:t>	0</a:t>
            </a:r>
          </a:p>
          <a:p>
            <a:pPr eaLnBrk="1" hangingPunct="1">
              <a:lnSpc>
                <a:spcPct val="80000"/>
              </a:lnSpc>
              <a:buFont typeface="Arial" charset="0"/>
              <a:buNone/>
            </a:pPr>
            <a:r>
              <a:rPr lang="en-US" altLang="x-none" sz="2000"/>
              <a:t>A		1</a:t>
            </a:r>
          </a:p>
          <a:p>
            <a:pPr eaLnBrk="1" hangingPunct="1">
              <a:lnSpc>
                <a:spcPct val="80000"/>
              </a:lnSpc>
              <a:buFont typeface="Arial" charset="0"/>
              <a:buNone/>
            </a:pPr>
            <a:r>
              <a:rPr lang="en-US" altLang="x-none" sz="2000"/>
              <a:t>B		2</a:t>
            </a:r>
          </a:p>
          <a:p>
            <a:pPr eaLnBrk="1" hangingPunct="1">
              <a:lnSpc>
                <a:spcPct val="80000"/>
              </a:lnSpc>
              <a:buFont typeface="Arial" charset="0"/>
              <a:buNone/>
            </a:pPr>
            <a:r>
              <a:rPr lang="en-US" altLang="x-none" sz="2000"/>
              <a:t>C		3</a:t>
            </a:r>
          </a:p>
          <a:p>
            <a:pPr eaLnBrk="1" hangingPunct="1">
              <a:lnSpc>
                <a:spcPct val="80000"/>
              </a:lnSpc>
              <a:buFont typeface="Arial" charset="0"/>
              <a:buNone/>
            </a:pPr>
            <a:r>
              <a:rPr lang="en-US" altLang="x-none" sz="2000"/>
              <a:t>D		4</a:t>
            </a:r>
          </a:p>
          <a:p>
            <a:pPr eaLnBrk="1" hangingPunct="1">
              <a:lnSpc>
                <a:spcPct val="80000"/>
              </a:lnSpc>
              <a:buFont typeface="Arial" charset="0"/>
              <a:buNone/>
            </a:pPr>
            <a:r>
              <a:rPr lang="en-US" altLang="x-none" sz="2000"/>
              <a:t>E		5</a:t>
            </a:r>
          </a:p>
          <a:p>
            <a:pPr eaLnBrk="1" hangingPunct="1">
              <a:lnSpc>
                <a:spcPct val="80000"/>
              </a:lnSpc>
              <a:buFont typeface="Arial" charset="0"/>
              <a:buNone/>
            </a:pPr>
            <a:r>
              <a:rPr lang="en-US" altLang="x-none" sz="2000"/>
              <a:t>F		6</a:t>
            </a:r>
          </a:p>
          <a:p>
            <a:pPr eaLnBrk="1" hangingPunct="1">
              <a:lnSpc>
                <a:spcPct val="80000"/>
              </a:lnSpc>
              <a:buFont typeface="Arial" charset="0"/>
              <a:buNone/>
            </a:pPr>
            <a:r>
              <a:rPr lang="en-US" altLang="x-none" sz="2000"/>
              <a:t>G		7</a:t>
            </a:r>
          </a:p>
          <a:p>
            <a:pPr eaLnBrk="1" hangingPunct="1">
              <a:lnSpc>
                <a:spcPct val="80000"/>
              </a:lnSpc>
              <a:buFont typeface="Arial" charset="0"/>
              <a:buNone/>
            </a:pPr>
            <a:r>
              <a:rPr lang="en-US" altLang="x-none" sz="2000"/>
              <a:t>H		8</a:t>
            </a:r>
          </a:p>
          <a:p>
            <a:pPr eaLnBrk="1" hangingPunct="1">
              <a:lnSpc>
                <a:spcPct val="80000"/>
              </a:lnSpc>
              <a:buFont typeface="Arial" charset="0"/>
              <a:buNone/>
            </a:pPr>
            <a:r>
              <a:rPr lang="en-US" altLang="x-none" sz="2000"/>
              <a:t>I		9</a:t>
            </a:r>
          </a:p>
          <a:p>
            <a:pPr eaLnBrk="1" hangingPunct="1">
              <a:lnSpc>
                <a:spcPct val="80000"/>
              </a:lnSpc>
              <a:buFont typeface="Arial" charset="0"/>
              <a:buNone/>
            </a:pPr>
            <a:r>
              <a:rPr lang="en-US" altLang="x-none" sz="2000"/>
              <a:t>J		10</a:t>
            </a:r>
          </a:p>
          <a:p>
            <a:pPr eaLnBrk="1" hangingPunct="1">
              <a:lnSpc>
                <a:spcPct val="80000"/>
              </a:lnSpc>
              <a:buFont typeface="Arial" charset="0"/>
              <a:buNone/>
            </a:pPr>
            <a:r>
              <a:rPr lang="en-US" altLang="x-none" sz="2000"/>
              <a:t>K		11</a:t>
            </a:r>
          </a:p>
          <a:p>
            <a:pPr eaLnBrk="1" hangingPunct="1">
              <a:lnSpc>
                <a:spcPct val="80000"/>
              </a:lnSpc>
              <a:buFont typeface="Arial" charset="0"/>
              <a:buNone/>
            </a:pPr>
            <a:r>
              <a:rPr lang="en-US" altLang="x-none" sz="2000"/>
              <a:t>L		12</a:t>
            </a:r>
          </a:p>
          <a:p>
            <a:pPr eaLnBrk="1" hangingPunct="1">
              <a:lnSpc>
                <a:spcPct val="80000"/>
              </a:lnSpc>
              <a:buFont typeface="Arial" charset="0"/>
              <a:buNone/>
            </a:pPr>
            <a:r>
              <a:rPr lang="en-US" altLang="x-none" sz="2000"/>
              <a:t>M		13</a:t>
            </a:r>
          </a:p>
        </p:txBody>
      </p:sp>
      <p:sp>
        <p:nvSpPr>
          <p:cNvPr id="31749" name="Rectangle 6"/>
          <p:cNvSpPr>
            <a:spLocks noChangeArrowheads="1"/>
          </p:cNvSpPr>
          <p:nvPr/>
        </p:nvSpPr>
        <p:spPr bwMode="auto">
          <a:xfrm>
            <a:off x="2590800" y="2057400"/>
            <a:ext cx="1524000" cy="4419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marL="342900" indent="-342900">
              <a:spcBef>
                <a:spcPct val="20000"/>
              </a:spcBef>
              <a:buClr>
                <a:schemeClr val="folHlink"/>
              </a:buClr>
              <a:buSzPct val="120000"/>
              <a:buFont typeface="Arial" charset="0"/>
              <a:buChar char="•"/>
              <a:defRPr sz="3200">
                <a:solidFill>
                  <a:schemeClr val="tx1"/>
                </a:solidFill>
                <a:latin typeface="Arial" charset="0"/>
              </a:defRPr>
            </a:lvl1pPr>
            <a:lvl2pPr marL="742950" indent="-285750">
              <a:spcBef>
                <a:spcPct val="20000"/>
              </a:spcBef>
              <a:buClr>
                <a:schemeClr val="accent2"/>
              </a:buClr>
              <a:buFont typeface="Wingdings" charset="2"/>
              <a:buChar char="§"/>
              <a:defRPr sz="2800">
                <a:solidFill>
                  <a:schemeClr val="tx1"/>
                </a:solidFill>
                <a:latin typeface="Arial" charset="0"/>
              </a:defRPr>
            </a:lvl2pPr>
            <a:lvl3pPr marL="1143000" indent="-228600">
              <a:spcBef>
                <a:spcPct val="20000"/>
              </a:spcBef>
              <a:buClr>
                <a:schemeClr val="folHlink"/>
              </a:buClr>
              <a:buFont typeface="Arial" charset="0"/>
              <a:buChar char="•"/>
              <a:defRPr sz="2400">
                <a:solidFill>
                  <a:schemeClr val="tx1"/>
                </a:solidFill>
                <a:latin typeface="Arial" charset="0"/>
              </a:defRPr>
            </a:lvl3pPr>
            <a:lvl4pPr marL="1600200" indent="-228600">
              <a:spcBef>
                <a:spcPct val="20000"/>
              </a:spcBef>
              <a:buClr>
                <a:schemeClr val="accent2"/>
              </a:buClr>
              <a:buFont typeface="Wingdings" charset="2"/>
              <a:buChar char="§"/>
              <a:defRPr sz="2000">
                <a:solidFill>
                  <a:schemeClr val="tx1"/>
                </a:solidFill>
                <a:latin typeface="Arial" charset="0"/>
              </a:defRPr>
            </a:lvl4pPr>
            <a:lvl5pPr marL="2057400" indent="-228600">
              <a:spcBef>
                <a:spcPct val="20000"/>
              </a:spcBef>
              <a:buClr>
                <a:schemeClr val="folHlink"/>
              </a:buClr>
              <a:buFont typeface="Arial" charset="0"/>
              <a:buChar char="•"/>
              <a:defRPr sz="2000">
                <a:solidFill>
                  <a:schemeClr val="tx1"/>
                </a:solidFill>
                <a:latin typeface="Arial" charset="0"/>
              </a:defRPr>
            </a:lvl5pPr>
            <a:lvl6pPr marL="2514600" indent="-228600" eaLnBrk="0" fontAlgn="base" hangingPunct="0">
              <a:spcBef>
                <a:spcPct val="20000"/>
              </a:spcBef>
              <a:spcAft>
                <a:spcPct val="0"/>
              </a:spcAft>
              <a:buClr>
                <a:schemeClr val="folHlink"/>
              </a:buClr>
              <a:buFont typeface="Arial" charset="0"/>
              <a:buChar char="•"/>
              <a:defRPr sz="2000">
                <a:solidFill>
                  <a:schemeClr val="tx1"/>
                </a:solidFill>
                <a:latin typeface="Arial" charset="0"/>
              </a:defRPr>
            </a:lvl6pPr>
            <a:lvl7pPr marL="2971800" indent="-228600" eaLnBrk="0" fontAlgn="base" hangingPunct="0">
              <a:spcBef>
                <a:spcPct val="20000"/>
              </a:spcBef>
              <a:spcAft>
                <a:spcPct val="0"/>
              </a:spcAft>
              <a:buClr>
                <a:schemeClr val="folHlink"/>
              </a:buClr>
              <a:buFont typeface="Arial" charset="0"/>
              <a:buChar char="•"/>
              <a:defRPr sz="2000">
                <a:solidFill>
                  <a:schemeClr val="tx1"/>
                </a:solidFill>
                <a:latin typeface="Arial" charset="0"/>
              </a:defRPr>
            </a:lvl7pPr>
            <a:lvl8pPr marL="3429000" indent="-228600" eaLnBrk="0" fontAlgn="base" hangingPunct="0">
              <a:spcBef>
                <a:spcPct val="20000"/>
              </a:spcBef>
              <a:spcAft>
                <a:spcPct val="0"/>
              </a:spcAft>
              <a:buClr>
                <a:schemeClr val="folHlink"/>
              </a:buClr>
              <a:buFont typeface="Arial" charset="0"/>
              <a:buChar char="•"/>
              <a:defRPr sz="2000">
                <a:solidFill>
                  <a:schemeClr val="tx1"/>
                </a:solidFill>
                <a:latin typeface="Arial" charset="0"/>
              </a:defRPr>
            </a:lvl8pPr>
            <a:lvl9pPr marL="3886200" indent="-228600" eaLnBrk="0" fontAlgn="base" hangingPunct="0">
              <a:spcBef>
                <a:spcPct val="20000"/>
              </a:spcBef>
              <a:spcAft>
                <a:spcPct val="0"/>
              </a:spcAft>
              <a:buClr>
                <a:schemeClr val="folHlink"/>
              </a:buClr>
              <a:buFont typeface="Arial" charset="0"/>
              <a:buChar char="•"/>
              <a:defRPr sz="2000">
                <a:solidFill>
                  <a:schemeClr val="tx1"/>
                </a:solidFill>
                <a:latin typeface="Arial" charset="0"/>
              </a:defRPr>
            </a:lvl9pPr>
          </a:lstStyle>
          <a:p>
            <a:pPr eaLnBrk="1" hangingPunct="1">
              <a:lnSpc>
                <a:spcPct val="80000"/>
              </a:lnSpc>
              <a:buFont typeface="Arial" charset="0"/>
              <a:buNone/>
            </a:pPr>
            <a:endParaRPr lang="en-US" altLang="x-none" sz="2000"/>
          </a:p>
          <a:p>
            <a:pPr eaLnBrk="1" hangingPunct="1">
              <a:lnSpc>
                <a:spcPct val="80000"/>
              </a:lnSpc>
              <a:buFont typeface="Arial" charset="0"/>
              <a:buNone/>
            </a:pPr>
            <a:r>
              <a:rPr lang="en-US" altLang="x-none" sz="2000"/>
              <a:t>N		14</a:t>
            </a:r>
          </a:p>
          <a:p>
            <a:pPr eaLnBrk="1" hangingPunct="1">
              <a:lnSpc>
                <a:spcPct val="80000"/>
              </a:lnSpc>
              <a:buFont typeface="Arial" charset="0"/>
              <a:buNone/>
            </a:pPr>
            <a:r>
              <a:rPr lang="en-US" altLang="x-none" sz="2000"/>
              <a:t>O		15</a:t>
            </a:r>
          </a:p>
          <a:p>
            <a:pPr eaLnBrk="1" hangingPunct="1">
              <a:lnSpc>
                <a:spcPct val="80000"/>
              </a:lnSpc>
              <a:buFont typeface="Arial" charset="0"/>
              <a:buNone/>
            </a:pPr>
            <a:r>
              <a:rPr lang="en-US" altLang="x-none" sz="2000"/>
              <a:t>P		16</a:t>
            </a:r>
          </a:p>
          <a:p>
            <a:pPr eaLnBrk="1" hangingPunct="1">
              <a:lnSpc>
                <a:spcPct val="80000"/>
              </a:lnSpc>
              <a:buFont typeface="Arial" charset="0"/>
              <a:buNone/>
            </a:pPr>
            <a:r>
              <a:rPr lang="en-US" altLang="x-none" sz="2000"/>
              <a:t>Q		17</a:t>
            </a:r>
          </a:p>
          <a:p>
            <a:pPr eaLnBrk="1" hangingPunct="1">
              <a:lnSpc>
                <a:spcPct val="80000"/>
              </a:lnSpc>
              <a:buFont typeface="Arial" charset="0"/>
              <a:buNone/>
            </a:pPr>
            <a:r>
              <a:rPr lang="en-US" altLang="x-none" sz="2000"/>
              <a:t>R		18</a:t>
            </a:r>
          </a:p>
          <a:p>
            <a:pPr eaLnBrk="1" hangingPunct="1">
              <a:lnSpc>
                <a:spcPct val="80000"/>
              </a:lnSpc>
              <a:buFont typeface="Arial" charset="0"/>
              <a:buNone/>
            </a:pPr>
            <a:r>
              <a:rPr lang="en-US" altLang="x-none" sz="2000"/>
              <a:t>S		19</a:t>
            </a:r>
          </a:p>
          <a:p>
            <a:pPr eaLnBrk="1" hangingPunct="1">
              <a:lnSpc>
                <a:spcPct val="80000"/>
              </a:lnSpc>
              <a:buFont typeface="Arial" charset="0"/>
              <a:buNone/>
            </a:pPr>
            <a:r>
              <a:rPr lang="en-US" altLang="x-none" sz="2000"/>
              <a:t>T		20</a:t>
            </a:r>
          </a:p>
          <a:p>
            <a:pPr eaLnBrk="1" hangingPunct="1">
              <a:lnSpc>
                <a:spcPct val="80000"/>
              </a:lnSpc>
              <a:buFont typeface="Arial" charset="0"/>
              <a:buNone/>
            </a:pPr>
            <a:r>
              <a:rPr lang="en-US" altLang="x-none" sz="2000"/>
              <a:t>U		21</a:t>
            </a:r>
          </a:p>
          <a:p>
            <a:pPr eaLnBrk="1" hangingPunct="1">
              <a:lnSpc>
                <a:spcPct val="80000"/>
              </a:lnSpc>
              <a:buFont typeface="Arial" charset="0"/>
              <a:buNone/>
            </a:pPr>
            <a:r>
              <a:rPr lang="en-US" altLang="x-none" sz="2000"/>
              <a:t>V		22</a:t>
            </a:r>
          </a:p>
          <a:p>
            <a:pPr eaLnBrk="1" hangingPunct="1">
              <a:lnSpc>
                <a:spcPct val="80000"/>
              </a:lnSpc>
              <a:buFont typeface="Arial" charset="0"/>
              <a:buNone/>
            </a:pPr>
            <a:r>
              <a:rPr lang="en-US" altLang="x-none" sz="2000"/>
              <a:t>W		23</a:t>
            </a:r>
          </a:p>
          <a:p>
            <a:pPr eaLnBrk="1" hangingPunct="1">
              <a:lnSpc>
                <a:spcPct val="80000"/>
              </a:lnSpc>
              <a:buFont typeface="Arial" charset="0"/>
              <a:buNone/>
            </a:pPr>
            <a:r>
              <a:rPr lang="en-US" altLang="x-none" sz="2000"/>
              <a:t>X		24</a:t>
            </a:r>
          </a:p>
          <a:p>
            <a:pPr eaLnBrk="1" hangingPunct="1">
              <a:lnSpc>
                <a:spcPct val="80000"/>
              </a:lnSpc>
              <a:buFont typeface="Arial" charset="0"/>
              <a:buNone/>
            </a:pPr>
            <a:r>
              <a:rPr lang="en-US" altLang="x-none" sz="2000"/>
              <a:t>Y		25</a:t>
            </a:r>
          </a:p>
          <a:p>
            <a:pPr eaLnBrk="1" hangingPunct="1">
              <a:lnSpc>
                <a:spcPct val="80000"/>
              </a:lnSpc>
              <a:buFont typeface="Arial" charset="0"/>
              <a:buNone/>
            </a:pPr>
            <a:r>
              <a:rPr lang="en-US" altLang="x-none" sz="2000"/>
              <a:t>Z		26</a:t>
            </a:r>
          </a:p>
        </p:txBody>
      </p:sp>
      <p:sp>
        <p:nvSpPr>
          <p:cNvPr id="2" name="TextBox 1">
            <a:extLst>
              <a:ext uri="{FF2B5EF4-FFF2-40B4-BE49-F238E27FC236}">
                <a16:creationId xmlns:a16="http://schemas.microsoft.com/office/drawing/2014/main" id="{5FA75144-66A5-494E-85D7-A2F1863040CA}"/>
              </a:ext>
            </a:extLst>
          </p:cNvPr>
          <p:cNvSpPr txBox="1"/>
          <p:nvPr/>
        </p:nvSpPr>
        <p:spPr>
          <a:xfrm>
            <a:off x="7529945" y="3581400"/>
            <a:ext cx="973343" cy="369332"/>
          </a:xfrm>
          <a:prstGeom prst="rect">
            <a:avLst/>
          </a:prstGeom>
          <a:noFill/>
        </p:spPr>
        <p:txBody>
          <a:bodyPr wrap="none" rtlCol="0">
            <a:spAutoFit/>
          </a:bodyPr>
          <a:lstStyle/>
          <a:p>
            <a:r>
              <a:rPr lang="en-US" dirty="0"/>
              <a:t>&lt;- blank</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68612">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68612">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68612">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68612">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68612">
                                            <p:txEl>
                                              <p:pRg st="4" end="4"/>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499"/>
                                          </p:stCondLst>
                                        </p:cTn>
                                        <p:tgtEl>
                                          <p:spTgt spid="68612">
                                            <p:txEl>
                                              <p:pRg st="5" end="5"/>
                                            </p:txEl>
                                          </p:spTgt>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499"/>
                                          </p:stCondLst>
                                        </p:cTn>
                                        <p:tgtEl>
                                          <p:spTgt spid="68612">
                                            <p:txEl>
                                              <p:pRg st="6" end="6"/>
                                            </p:txEl>
                                          </p:spTgt>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grpId="0" nodeType="clickEffect">
                                  <p:stCondLst>
                                    <p:cond delay="0"/>
                                  </p:stCondLst>
                                  <p:childTnLst>
                                    <p:set>
                                      <p:cBhvr>
                                        <p:cTn id="34" dur="1" fill="hold">
                                          <p:stCondLst>
                                            <p:cond delay="499"/>
                                          </p:stCondLst>
                                        </p:cTn>
                                        <p:tgtEl>
                                          <p:spTgt spid="68612">
                                            <p:txEl>
                                              <p:pRg st="7" end="7"/>
                                            </p:txEl>
                                          </p:spTgt>
                                        </p:tgtEl>
                                        <p:attrNameLst>
                                          <p:attrName>style.visibility</p:attrName>
                                        </p:attrNameLst>
                                      </p:cBhvr>
                                      <p:to>
                                        <p:strVal val="visible"/>
                                      </p:to>
                                    </p:set>
                                  </p:childTnLst>
                                </p:cTn>
                              </p:par>
                            </p:childTnLst>
                          </p:cTn>
                        </p:par>
                      </p:childTnLst>
                    </p:cTn>
                  </p:par>
                  <p:par>
                    <p:cTn id="35" fill="hold" nodeType="clickPar">
                      <p:stCondLst>
                        <p:cond delay="indefinite"/>
                      </p:stCondLst>
                      <p:childTnLst>
                        <p:par>
                          <p:cTn id="36" fill="hold" nodeType="withGroup">
                            <p:stCondLst>
                              <p:cond delay="0"/>
                            </p:stCondLst>
                            <p:childTnLst>
                              <p:par>
                                <p:cTn id="37" presetID="1" presetClass="entr" presetSubtype="0" fill="hold" grpId="0" nodeType="clickEffect">
                                  <p:stCondLst>
                                    <p:cond delay="0"/>
                                  </p:stCondLst>
                                  <p:childTnLst>
                                    <p:set>
                                      <p:cBhvr>
                                        <p:cTn id="38" dur="1" fill="hold">
                                          <p:stCondLst>
                                            <p:cond delay="499"/>
                                          </p:stCondLst>
                                        </p:cTn>
                                        <p:tgtEl>
                                          <p:spTgt spid="68612">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612" grpId="0" build="p" autoUpdateAnimBg="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Rectangle 2"/>
          <p:cNvSpPr>
            <a:spLocks noGrp="1" noChangeArrowheads="1"/>
          </p:cNvSpPr>
          <p:nvPr>
            <p:ph type="title"/>
          </p:nvPr>
        </p:nvSpPr>
        <p:spPr/>
        <p:txBody>
          <a:bodyPr>
            <a:normAutofit/>
          </a:bodyPr>
          <a:lstStyle/>
          <a:p>
            <a:r>
              <a:rPr lang="en-US" altLang="x-none" i="1" dirty="0"/>
              <a:t>Who's HUNGRY FOR A BYTE?</a:t>
            </a:r>
            <a:endParaRPr lang="en-US" altLang="x-none" dirty="0"/>
          </a:p>
        </p:txBody>
      </p:sp>
      <p:sp>
        <p:nvSpPr>
          <p:cNvPr id="3" name="Content Placeholder 2">
            <a:extLst>
              <a:ext uri="{FF2B5EF4-FFF2-40B4-BE49-F238E27FC236}">
                <a16:creationId xmlns:a16="http://schemas.microsoft.com/office/drawing/2014/main" id="{1BF54352-B40F-A749-920D-CA852B71A541}"/>
              </a:ext>
            </a:extLst>
          </p:cNvPr>
          <p:cNvSpPr>
            <a:spLocks noGrp="1"/>
          </p:cNvSpPr>
          <p:nvPr>
            <p:ph idx="1"/>
          </p:nvPr>
        </p:nvSpPr>
        <p:spPr/>
        <p:txBody>
          <a:bodyPr>
            <a:normAutofit/>
          </a:bodyPr>
          <a:lstStyle/>
          <a:p>
            <a:r>
              <a:rPr lang="en-US" dirty="0"/>
              <a:t>In our example, each of the digits (a 0 or a 1) is called a </a:t>
            </a:r>
            <a:r>
              <a:rPr lang="en-US" b="1" dirty="0"/>
              <a:t>BIT</a:t>
            </a:r>
            <a:endParaRPr lang="en-US" dirty="0"/>
          </a:p>
          <a:p>
            <a:r>
              <a:rPr lang="en-US" dirty="0"/>
              <a:t>The sample that we did 5 BITS, what is the biggest number that we could count up to?</a:t>
            </a:r>
          </a:p>
          <a:p>
            <a:endParaRPr lang="en-US" dirty="0"/>
          </a:p>
          <a:p>
            <a:endParaRPr lang="en-US" dirty="0"/>
          </a:p>
          <a:p>
            <a:endParaRPr lang="en-US" dirty="0"/>
          </a:p>
          <a:p>
            <a:endParaRPr lang="en-US" dirty="0"/>
          </a:p>
          <a:p>
            <a:endParaRPr lang="en-US" dirty="0"/>
          </a:p>
        </p:txBody>
      </p:sp>
      <p:pic>
        <p:nvPicPr>
          <p:cNvPr id="9" name="Picture 8">
            <a:extLst>
              <a:ext uri="{FF2B5EF4-FFF2-40B4-BE49-F238E27FC236}">
                <a16:creationId xmlns:a16="http://schemas.microsoft.com/office/drawing/2014/main" id="{45714E9A-79C2-7C4D-9C15-AC5EF30B6E9A}"/>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1828800" y="3978276"/>
            <a:ext cx="4406900" cy="1066800"/>
          </a:xfrm>
          <a:prstGeom prst="rect">
            <a:avLst/>
          </a:prstGeom>
          <a:noFill/>
          <a:ln>
            <a:noFill/>
          </a:ln>
        </p:spPr>
      </p:pic>
      <p:sp>
        <p:nvSpPr>
          <p:cNvPr id="4" name="TextBox 3">
            <a:extLst>
              <a:ext uri="{FF2B5EF4-FFF2-40B4-BE49-F238E27FC236}">
                <a16:creationId xmlns:a16="http://schemas.microsoft.com/office/drawing/2014/main" id="{51B5876C-B1DC-EA4A-979D-905659D7DA28}"/>
              </a:ext>
            </a:extLst>
          </p:cNvPr>
          <p:cNvSpPr txBox="1"/>
          <p:nvPr/>
        </p:nvSpPr>
        <p:spPr>
          <a:xfrm>
            <a:off x="2057400" y="5073005"/>
            <a:ext cx="4724400" cy="461665"/>
          </a:xfrm>
          <a:prstGeom prst="rect">
            <a:avLst/>
          </a:prstGeom>
          <a:noFill/>
        </p:spPr>
        <p:txBody>
          <a:bodyPr wrap="square" rtlCol="0">
            <a:spAutoFit/>
          </a:bodyPr>
          <a:lstStyle/>
          <a:p>
            <a:r>
              <a:rPr lang="en-US" sz="2400" b="1" dirty="0"/>
              <a:t>16   +    8    +   4   +   2    +  1      =</a:t>
            </a:r>
          </a:p>
        </p:txBody>
      </p:sp>
      <p:sp>
        <p:nvSpPr>
          <p:cNvPr id="5" name="TextBox 4">
            <a:extLst>
              <a:ext uri="{FF2B5EF4-FFF2-40B4-BE49-F238E27FC236}">
                <a16:creationId xmlns:a16="http://schemas.microsoft.com/office/drawing/2014/main" id="{4315D803-5472-6045-8D3C-E28A374C9B4F}"/>
              </a:ext>
            </a:extLst>
          </p:cNvPr>
          <p:cNvSpPr txBox="1"/>
          <p:nvPr/>
        </p:nvSpPr>
        <p:spPr>
          <a:xfrm>
            <a:off x="6903327" y="5011449"/>
            <a:ext cx="645946" cy="584775"/>
          </a:xfrm>
          <a:prstGeom prst="rect">
            <a:avLst/>
          </a:prstGeom>
          <a:noFill/>
        </p:spPr>
        <p:txBody>
          <a:bodyPr wrap="none" rtlCol="0">
            <a:spAutoFit/>
          </a:bodyPr>
          <a:lstStyle/>
          <a:p>
            <a:r>
              <a:rPr lang="en-US" sz="3200" b="1" dirty="0"/>
              <a:t>31</a:t>
            </a:r>
            <a:endParaRPr lang="en-US" b="1" dirty="0"/>
          </a:p>
        </p:txBody>
      </p:sp>
    </p:spTree>
    <p:extLst>
      <p:ext uri="{BB962C8B-B14F-4D97-AF65-F5344CB8AC3E}">
        <p14:creationId xmlns:p14="http://schemas.microsoft.com/office/powerpoint/2010/main" val="4098502872"/>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Trek">
  <a:themeElements>
    <a:clrScheme name="Metro">
      <a:dk1>
        <a:sysClr val="windowText" lastClr="000000"/>
      </a:dk1>
      <a:lt1>
        <a:sysClr val="window" lastClr="FFFFFF"/>
      </a:lt1>
      <a:dk2>
        <a:srgbClr val="4E5B6F"/>
      </a:dk2>
      <a:lt2>
        <a:srgbClr val="D6ECFF"/>
      </a:lt2>
      <a:accent1>
        <a:srgbClr val="7FD13B"/>
      </a:accent1>
      <a:accent2>
        <a:srgbClr val="EA157A"/>
      </a:accent2>
      <a:accent3>
        <a:srgbClr val="FEB80A"/>
      </a:accent3>
      <a:accent4>
        <a:srgbClr val="00ADDC"/>
      </a:accent4>
      <a:accent5>
        <a:srgbClr val="738AC8"/>
      </a:accent5>
      <a:accent6>
        <a:srgbClr val="1AB39F"/>
      </a:accent6>
      <a:hlink>
        <a:srgbClr val="F3D43B"/>
      </a:hlink>
      <a:folHlink>
        <a:srgbClr val="969696"/>
      </a:folHlink>
    </a:clrScheme>
    <a:fontScheme name="Trek">
      <a:majorFont>
        <a:latin typeface="Franklin Gothic Medium"/>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Franklin Gothic Book"/>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Trek">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perspectiveFront" fov="60000">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blipFill>
          <a:blip xmlns:r="http://schemas.openxmlformats.org/officeDocument/2006/relationships" r:embed="rId1">
            <a:duotone>
              <a:schemeClr val="phClr">
                <a:shade val="90000"/>
                <a:satMod val="150000"/>
              </a:schemeClr>
              <a:schemeClr val="phClr">
                <a:tint val="88000"/>
                <a:satMod val="105000"/>
              </a:schemeClr>
            </a:duotone>
          </a:blip>
          <a:tile tx="0" ty="0" sx="95000" sy="95000" flip="none" algn="t"/>
        </a:blipFill>
        <a:blipFill>
          <a:blip xmlns:r="http://schemas.openxmlformats.org/officeDocument/2006/relationships" r:embed="rId2">
            <a:duotone>
              <a:schemeClr val="phClr">
                <a:shade val="30000"/>
                <a:satMod val="455000"/>
              </a:schemeClr>
              <a:schemeClr val="phClr">
                <a:tint val="95000"/>
                <a:satMod val="120000"/>
              </a:schemeClr>
            </a:duotone>
          </a:blip>
          <a:stretch>
            <a:fillRect/>
          </a:stretch>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FAF3E8"/>
      </a:lt2>
      <a:accent1>
        <a:srgbClr val="5C83B4"/>
      </a:accent1>
      <a:accent2>
        <a:srgbClr val="C0504D"/>
      </a:accent2>
      <a:accent3>
        <a:srgbClr val="9DBB61"/>
      </a:accent3>
      <a:accent4>
        <a:srgbClr val="8066A0"/>
      </a:accent4>
      <a:accent5>
        <a:srgbClr val="4BACC6"/>
      </a:accent5>
      <a:accent6>
        <a:srgbClr val="F59D56"/>
      </a:accent6>
      <a:hlink>
        <a:srgbClr val="0000FF"/>
      </a:hlink>
      <a:folHlink>
        <a:srgbClr val="800080"/>
      </a:folHlink>
    </a:clrScheme>
    <a:fontScheme name="Office">
      <a:majorFont>
        <a:latin typeface="Calibri"/>
        <a:ea typeface=""/>
        <a:cs typeface=""/>
        <a:font script="Grek" typeface=""/>
        <a:font script="Cyrl" typeface=""/>
        <a:font script="Jpan" typeface="ＭＳ Ｐゴシック"/>
        <a:font script="Hang" typeface="맑은 고딕"/>
        <a:font script="Hans" typeface="宋体"/>
        <a:font script="Hant" typeface="JhengHei"/>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majorFont>
      <a:minorFont>
        <a:latin typeface="Calibri"/>
        <a:ea typeface=""/>
        <a:cs typeface=""/>
        <a:font script="Grek" typeface=""/>
        <a:font script="Cyrl" typeface=""/>
        <a:font script="Jpan" typeface="ＭＳ Ｐゴシック"/>
        <a:font script="Hang" typeface="맑은 고딕"/>
        <a:font script="Hans" typeface="宋体"/>
        <a:font script="Hant" typeface="PMingLiu"/>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minorFont>
    </a:fontScheme>
    <a:fmtScheme name="Office">
      <a:fillStyleLst>
        <a:solidFill>
          <a:schemeClr val="phClr">
            <a:tint val="100000"/>
            <a:shade val="100000"/>
            <a:satMod val="100000"/>
          </a:schemeClr>
        </a:solidFill>
        <a:gradFill rotWithShape="1">
          <a:gsLst>
            <a:gs pos="0">
              <a:schemeClr val="phClr">
                <a:tint val="65000"/>
                <a:shade val="100000"/>
                <a:satMod val="133000"/>
              </a:schemeClr>
            </a:gs>
            <a:gs pos="15000">
              <a:schemeClr val="phClr">
                <a:tint val="50000"/>
                <a:shade val="100000"/>
                <a:satMod val="140000"/>
              </a:schemeClr>
            </a:gs>
            <a:gs pos="100000">
              <a:schemeClr val="phClr">
                <a:tint val="10000"/>
                <a:shade val="100000"/>
                <a:satMod val="135000"/>
              </a:schemeClr>
            </a:gs>
          </a:gsLst>
          <a:lin ang="16200000" scaled="1"/>
        </a:gradFill>
        <a:gradFill rotWithShape="1">
          <a:gsLst>
            <a:gs pos="0">
              <a:schemeClr val="phClr">
                <a:tint val="100000"/>
                <a:shade val="75000"/>
                <a:satMod val="160000"/>
              </a:schemeClr>
            </a:gs>
            <a:gs pos="62000">
              <a:schemeClr val="phClr">
                <a:tint val="100000"/>
                <a:shade val="100000"/>
                <a:satMod val="125000"/>
              </a:schemeClr>
            </a:gs>
            <a:gs pos="100000">
              <a:schemeClr val="phClr">
                <a:tint val="80000"/>
                <a:shade val="100000"/>
                <a:satMod val="140000"/>
              </a:schemeClr>
            </a:gs>
          </a:gsLst>
          <a:lin ang="16200000" scaled="1"/>
        </a:gradFill>
      </a:fillStyleLst>
      <a:lnStyleLst>
        <a:ln w="12700">
          <a:solidFill>
            <a:schemeClr val="phClr"/>
          </a:solidFill>
          <a:prstDash val="solid"/>
        </a:ln>
        <a:ln w="25400">
          <a:solidFill>
            <a:schemeClr val="phClr"/>
          </a:solidFill>
          <a:prstDash val="solid"/>
        </a:ln>
        <a:ln w="38100">
          <a:solidFill>
            <a:schemeClr val="phClr"/>
          </a:solidFill>
          <a:prstDash val="solid"/>
        </a:ln>
      </a:lnStyleLst>
      <a:effectStyleLst>
        <a:effectStyle>
          <a:effectLst>
            <a:outerShdw blurRad="50800" dist="25400" dir="5400000">
              <a:srgbClr val="000000">
                <a:alpha val="43137"/>
              </a:srgbClr>
            </a:outerShdw>
          </a:effectLst>
        </a:effectStyle>
        <a:effectStyle>
          <a:effectLst>
            <a:outerShdw blurRad="50800" dist="38100" dir="5400000">
              <a:srgbClr val="000000">
                <a:alpha val="61176"/>
              </a:srgbClr>
            </a:outerShdw>
          </a:effectLst>
          <a:scene3d>
            <a:camera prst="orthographicFront" fov="0">
              <a:rot lat="0" lon="0" rev="0"/>
            </a:camera>
            <a:lightRig rig="contrasting" dir="t">
              <a:rot lat="0" lon="0" rev="16500000"/>
            </a:lightRig>
          </a:scene3d>
          <a:sp3d contourW="12700" prstMaterial="powder">
            <a:bevelT h="50800"/>
            <a:contourClr>
              <a:schemeClr val="phClr">
                <a:tint val="100000"/>
                <a:shade val="100000"/>
                <a:satMod val="100000"/>
              </a:schemeClr>
            </a:contourClr>
          </a:sp3d>
        </a:effectStyle>
        <a:effectStyle>
          <a:effectLst>
            <a:reflection blurRad="12700" stA="25000" endPos="28000" dist="38100" dir="5400000" sy="-100000" rotWithShape="0"/>
          </a:effectLst>
          <a:scene3d>
            <a:camera prst="orthographicFront" fov="0">
              <a:rot lat="0" lon="0" rev="0"/>
            </a:camera>
            <a:lightRig rig="threePt" dir="t">
              <a:rot lat="0" lon="0" rev="0"/>
            </a:lightRig>
          </a:scene3d>
          <a:sp3d>
            <a:bevelT w="139700" h="38100"/>
            <a:contourClr>
              <a:schemeClr val="phClr">
                <a:tint val="100000"/>
                <a:shade val="100000"/>
                <a:satMod val="100000"/>
              </a:schemeClr>
            </a:contourClr>
          </a:sp3d>
        </a:effectStyle>
      </a:effectStyleLst>
      <a:bgFillStyleLst>
        <a:solidFill>
          <a:schemeClr val="phClr">
            <a:tint val="100000"/>
            <a:shade val="100000"/>
            <a:satMod val="100000"/>
          </a:schemeClr>
        </a:solidFill>
        <a:gradFill rotWithShape="1">
          <a:gsLst>
            <a:gs pos="0">
              <a:schemeClr val="phClr">
                <a:shade val="50000"/>
                <a:satMod val="145000"/>
              </a:schemeClr>
            </a:gs>
            <a:gs pos="40000">
              <a:schemeClr val="phClr">
                <a:shade val="70000"/>
                <a:satMod val="145000"/>
              </a:schemeClr>
            </a:gs>
            <a:gs pos="100000">
              <a:schemeClr val="phClr">
                <a:tint val="85000"/>
                <a:satMod val="155000"/>
              </a:schemeClr>
            </a:gs>
          </a:gsLst>
          <a:lin ang="16200000" scaled="1"/>
        </a:gradFill>
        <a:gradFill rotWithShape="1">
          <a:gsLst>
            <a:gs pos="0">
              <a:schemeClr val="phClr">
                <a:shade val="50000"/>
                <a:satMod val="145000"/>
              </a:schemeClr>
            </a:gs>
            <a:gs pos="30000">
              <a:schemeClr val="phClr">
                <a:shade val="65000"/>
                <a:satMod val="155000"/>
              </a:schemeClr>
            </a:gs>
            <a:gs pos="100000">
              <a:schemeClr val="phClr">
                <a:tint val="60000"/>
                <a:satMod val="170000"/>
              </a:schemeClr>
            </a:gs>
          </a:gsLst>
          <a:lin ang="16200000" scaled="1"/>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FAF3E8"/>
      </a:lt2>
      <a:accent1>
        <a:srgbClr val="5C83B4"/>
      </a:accent1>
      <a:accent2>
        <a:srgbClr val="C0504D"/>
      </a:accent2>
      <a:accent3>
        <a:srgbClr val="9DBB61"/>
      </a:accent3>
      <a:accent4>
        <a:srgbClr val="8066A0"/>
      </a:accent4>
      <a:accent5>
        <a:srgbClr val="4BACC6"/>
      </a:accent5>
      <a:accent6>
        <a:srgbClr val="F59D56"/>
      </a:accent6>
      <a:hlink>
        <a:srgbClr val="0000FF"/>
      </a:hlink>
      <a:folHlink>
        <a:srgbClr val="800080"/>
      </a:folHlink>
    </a:clrScheme>
    <a:fontScheme name="Office">
      <a:majorFont>
        <a:latin typeface="Calibri"/>
        <a:ea typeface=""/>
        <a:cs typeface=""/>
        <a:font script="Grek" typeface=""/>
        <a:font script="Cyrl" typeface=""/>
        <a:font script="Jpan" typeface="ＭＳ Ｐゴシック"/>
        <a:font script="Hang" typeface="맑은 고딕"/>
        <a:font script="Hans" typeface="宋体"/>
        <a:font script="Hant" typeface="JhengHei"/>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majorFont>
      <a:minorFont>
        <a:latin typeface="Calibri"/>
        <a:ea typeface=""/>
        <a:cs typeface=""/>
        <a:font script="Grek" typeface=""/>
        <a:font script="Cyrl" typeface=""/>
        <a:font script="Jpan" typeface="ＭＳ Ｐゴシック"/>
        <a:font script="Hang" typeface="맑은 고딕"/>
        <a:font script="Hans" typeface="宋体"/>
        <a:font script="Hant" typeface="PMingLiu"/>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minorFont>
    </a:fontScheme>
    <a:fmtScheme name="Office">
      <a:fillStyleLst>
        <a:solidFill>
          <a:schemeClr val="phClr">
            <a:tint val="100000"/>
            <a:shade val="100000"/>
            <a:satMod val="100000"/>
          </a:schemeClr>
        </a:solidFill>
        <a:gradFill rotWithShape="1">
          <a:gsLst>
            <a:gs pos="0">
              <a:schemeClr val="phClr">
                <a:tint val="65000"/>
                <a:shade val="100000"/>
                <a:satMod val="133000"/>
              </a:schemeClr>
            </a:gs>
            <a:gs pos="15000">
              <a:schemeClr val="phClr">
                <a:tint val="50000"/>
                <a:shade val="100000"/>
                <a:satMod val="140000"/>
              </a:schemeClr>
            </a:gs>
            <a:gs pos="100000">
              <a:schemeClr val="phClr">
                <a:tint val="10000"/>
                <a:shade val="100000"/>
                <a:satMod val="135000"/>
              </a:schemeClr>
            </a:gs>
          </a:gsLst>
          <a:lin ang="16200000" scaled="1"/>
        </a:gradFill>
        <a:gradFill rotWithShape="1">
          <a:gsLst>
            <a:gs pos="0">
              <a:schemeClr val="phClr">
                <a:tint val="100000"/>
                <a:shade val="75000"/>
                <a:satMod val="160000"/>
              </a:schemeClr>
            </a:gs>
            <a:gs pos="62000">
              <a:schemeClr val="phClr">
                <a:tint val="100000"/>
                <a:shade val="100000"/>
                <a:satMod val="125000"/>
              </a:schemeClr>
            </a:gs>
            <a:gs pos="100000">
              <a:schemeClr val="phClr">
                <a:tint val="80000"/>
                <a:shade val="100000"/>
                <a:satMod val="140000"/>
              </a:schemeClr>
            </a:gs>
          </a:gsLst>
          <a:lin ang="16200000" scaled="1"/>
        </a:gradFill>
      </a:fillStyleLst>
      <a:lnStyleLst>
        <a:ln w="12700">
          <a:solidFill>
            <a:schemeClr val="phClr"/>
          </a:solidFill>
          <a:prstDash val="solid"/>
        </a:ln>
        <a:ln w="25400">
          <a:solidFill>
            <a:schemeClr val="phClr"/>
          </a:solidFill>
          <a:prstDash val="solid"/>
        </a:ln>
        <a:ln w="38100">
          <a:solidFill>
            <a:schemeClr val="phClr"/>
          </a:solidFill>
          <a:prstDash val="solid"/>
        </a:ln>
      </a:lnStyleLst>
      <a:effectStyleLst>
        <a:effectStyle>
          <a:effectLst>
            <a:outerShdw blurRad="50800" dist="25400" dir="5400000">
              <a:srgbClr val="000000">
                <a:alpha val="43137"/>
              </a:srgbClr>
            </a:outerShdw>
          </a:effectLst>
        </a:effectStyle>
        <a:effectStyle>
          <a:effectLst>
            <a:outerShdw blurRad="50800" dist="38100" dir="5400000">
              <a:srgbClr val="000000">
                <a:alpha val="61176"/>
              </a:srgbClr>
            </a:outerShdw>
          </a:effectLst>
          <a:scene3d>
            <a:camera prst="orthographicFront" fov="0">
              <a:rot lat="0" lon="0" rev="0"/>
            </a:camera>
            <a:lightRig rig="contrasting" dir="t">
              <a:rot lat="0" lon="0" rev="16500000"/>
            </a:lightRig>
          </a:scene3d>
          <a:sp3d contourW="12700" prstMaterial="powder">
            <a:bevelT h="50800"/>
            <a:contourClr>
              <a:schemeClr val="phClr">
                <a:tint val="100000"/>
                <a:shade val="100000"/>
                <a:satMod val="100000"/>
              </a:schemeClr>
            </a:contourClr>
          </a:sp3d>
        </a:effectStyle>
        <a:effectStyle>
          <a:effectLst>
            <a:reflection blurRad="12700" stA="25000" endPos="28000" dist="38100" dir="5400000" sy="-100000" rotWithShape="0"/>
          </a:effectLst>
          <a:scene3d>
            <a:camera prst="orthographicFront" fov="0">
              <a:rot lat="0" lon="0" rev="0"/>
            </a:camera>
            <a:lightRig rig="threePt" dir="t">
              <a:rot lat="0" lon="0" rev="0"/>
            </a:lightRig>
          </a:scene3d>
          <a:sp3d>
            <a:bevelT w="139700" h="38100"/>
            <a:contourClr>
              <a:schemeClr val="phClr">
                <a:tint val="100000"/>
                <a:shade val="100000"/>
                <a:satMod val="100000"/>
              </a:schemeClr>
            </a:contourClr>
          </a:sp3d>
        </a:effectStyle>
      </a:effectStyleLst>
      <a:bgFillStyleLst>
        <a:solidFill>
          <a:schemeClr val="phClr">
            <a:tint val="100000"/>
            <a:shade val="100000"/>
            <a:satMod val="100000"/>
          </a:schemeClr>
        </a:solidFill>
        <a:gradFill rotWithShape="1">
          <a:gsLst>
            <a:gs pos="0">
              <a:schemeClr val="phClr">
                <a:shade val="50000"/>
                <a:satMod val="145000"/>
              </a:schemeClr>
            </a:gs>
            <a:gs pos="40000">
              <a:schemeClr val="phClr">
                <a:shade val="70000"/>
                <a:satMod val="145000"/>
              </a:schemeClr>
            </a:gs>
            <a:gs pos="100000">
              <a:schemeClr val="phClr">
                <a:tint val="85000"/>
                <a:satMod val="155000"/>
              </a:schemeClr>
            </a:gs>
          </a:gsLst>
          <a:lin ang="16200000" scaled="1"/>
        </a:gradFill>
        <a:gradFill rotWithShape="1">
          <a:gsLst>
            <a:gs pos="0">
              <a:schemeClr val="phClr">
                <a:shade val="50000"/>
                <a:satMod val="145000"/>
              </a:schemeClr>
            </a:gs>
            <a:gs pos="30000">
              <a:schemeClr val="phClr">
                <a:shade val="65000"/>
                <a:satMod val="155000"/>
              </a:schemeClr>
            </a:gs>
            <a:gs pos="100000">
              <a:schemeClr val="phClr">
                <a:tint val="60000"/>
                <a:satMod val="170000"/>
              </a:schemeClr>
            </a:gs>
          </a:gsLst>
          <a:lin ang="16200000" scaled="1"/>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MarketSpecific xmlns="4873beb7-5857-4685-be1f-d57550cc96cc" xsi:nil="true"/>
    <ApprovalStatus xmlns="4873beb7-5857-4685-be1f-d57550cc96cc">InProgress</ApprovalStatus>
    <DirectSourceMarket xmlns="4873beb7-5857-4685-be1f-d57550cc96cc" xsi:nil="true"/>
    <PrimaryImageGen xmlns="4873beb7-5857-4685-be1f-d57550cc96cc">true</PrimaryImageGen>
    <ThumbnailAssetId xmlns="4873beb7-5857-4685-be1f-d57550cc96cc" xsi:nil="true"/>
    <NumericId xmlns="4873beb7-5857-4685-be1f-d57550cc96cc">-1</NumericId>
    <TPFriendlyName xmlns="4873beb7-5857-4685-be1f-d57550cc96cc">Project overview presentation</TPFriendlyName>
    <BusinessGroup xmlns="4873beb7-5857-4685-be1f-d57550cc96cc" xsi:nil="true"/>
    <APEditor xmlns="4873beb7-5857-4685-be1f-d57550cc96cc">
      <UserInfo>
        <DisplayName>REDMOND\v-luannv</DisplayName>
        <AccountId>92</AccountId>
        <AccountType/>
      </UserInfo>
    </APEditor>
    <SourceTitle xmlns="4873beb7-5857-4685-be1f-d57550cc96cc">Project overview presentation</SourceTitle>
    <OpenTemplate xmlns="4873beb7-5857-4685-be1f-d57550cc96cc">true</OpenTemplate>
    <UALocComments xmlns="4873beb7-5857-4685-be1f-d57550cc96cc" xsi:nil="true"/>
    <ParentAssetId xmlns="4873beb7-5857-4685-be1f-d57550cc96cc" xsi:nil="true"/>
    <IntlLangReviewDate xmlns="4873beb7-5857-4685-be1f-d57550cc96cc" xsi:nil="true"/>
    <PublishStatusLookup xmlns="4873beb7-5857-4685-be1f-d57550cc96cc">
      <Value>264313</Value>
      <Value>1282502</Value>
    </PublishStatusLookup>
    <MachineTranslated xmlns="4873beb7-5857-4685-be1f-d57550cc96cc">false</MachineTranslated>
    <OriginalSourceMarket xmlns="4873beb7-5857-4685-be1f-d57550cc96cc" xsi:nil="true"/>
    <TPInstallLocation xmlns="4873beb7-5857-4685-be1f-d57550cc96cc">{My Templates}</TPInstallLocation>
    <APDescription xmlns="4873beb7-5857-4685-be1f-d57550cc96cc" xsi:nil="true"/>
    <ContentItem xmlns="4873beb7-5857-4685-be1f-d57550cc96cc" xsi:nil="true"/>
    <ClipArtFilename xmlns="4873beb7-5857-4685-be1f-d57550cc96cc" xsi:nil="true"/>
    <APAuthor xmlns="4873beb7-5857-4685-be1f-d57550cc96cc">
      <UserInfo>
        <DisplayName>REDMOND\cynvey</DisplayName>
        <AccountId>191</AccountId>
        <AccountType/>
      </UserInfo>
    </APAuthor>
    <TPAppVersion xmlns="4873beb7-5857-4685-be1f-d57550cc96cc">11</TPAppVersion>
    <TPCommandLine xmlns="4873beb7-5857-4685-be1f-d57550cc96cc">{PP} /n {FilePath}</TPCommandLine>
    <PublishTargets xmlns="4873beb7-5857-4685-be1f-d57550cc96cc">OfficeOnline</PublishTargets>
    <TPLaunchHelpLinkType xmlns="4873beb7-5857-4685-be1f-d57550cc96cc">Template</TPLaunchHelpLinkType>
    <EditorialStatus xmlns="4873beb7-5857-4685-be1f-d57550cc96cc" xsi:nil="true"/>
    <TimesCloned xmlns="4873beb7-5857-4685-be1f-d57550cc96cc" xsi:nil="true"/>
    <LastModifiedDateTime xmlns="4873beb7-5857-4685-be1f-d57550cc96cc" xsi:nil="true"/>
    <Provider xmlns="4873beb7-5857-4685-be1f-d57550cc96cc">EY006220130</Provider>
    <AcquiredFrom xmlns="4873beb7-5857-4685-be1f-d57550cc96cc" xsi:nil="true"/>
    <AssetStart xmlns="4873beb7-5857-4685-be1f-d57550cc96cc">2009-05-30T20:40:39+00:00</AssetStart>
    <LastHandOff xmlns="4873beb7-5857-4685-be1f-d57550cc96cc" xsi:nil="true"/>
    <TPClientViewer xmlns="4873beb7-5857-4685-be1f-d57550cc96cc">Microsoft Office PowerPoint</TPClientViewer>
    <ArtSampleDocs xmlns="4873beb7-5857-4685-be1f-d57550cc96cc" xsi:nil="true"/>
    <UACurrentWords xmlns="4873beb7-5857-4685-be1f-d57550cc96cc">0</UACurrentWords>
    <UALocRecommendation xmlns="4873beb7-5857-4685-be1f-d57550cc96cc">Localize</UALocRecommendation>
    <IsDeleted xmlns="4873beb7-5857-4685-be1f-d57550cc96cc">false</IsDeleted>
    <ShowIn xmlns="4873beb7-5857-4685-be1f-d57550cc96cc">Show everywhere</ShowIn>
    <UANotes xmlns="4873beb7-5857-4685-be1f-d57550cc96cc">online onlyFedEx</UANotes>
    <TemplateStatus xmlns="4873beb7-5857-4685-be1f-d57550cc96cc">Complete</TemplateStatus>
    <CSXHash xmlns="4873beb7-5857-4685-be1f-d57550cc96cc" xsi:nil="true"/>
    <VoteCount xmlns="4873beb7-5857-4685-be1f-d57550cc96cc" xsi:nil="true"/>
    <AssetExpire xmlns="4873beb7-5857-4685-be1f-d57550cc96cc">2100-01-01T00:00:00+00:00</AssetExpire>
    <CSXSubmissionMarket xmlns="4873beb7-5857-4685-be1f-d57550cc96cc" xsi:nil="true"/>
    <DSATActionTaken xmlns="4873beb7-5857-4685-be1f-d57550cc96cc" xsi:nil="true"/>
    <SubmitterId xmlns="4873beb7-5857-4685-be1f-d57550cc96cc" xsi:nil="true"/>
    <TPExecutable xmlns="4873beb7-5857-4685-be1f-d57550cc96cc" xsi:nil="true"/>
    <AssetType xmlns="4873beb7-5857-4685-be1f-d57550cc96cc">TP</AssetType>
    <BugNumber xmlns="4873beb7-5857-4685-be1f-d57550cc96cc">537272</BugNumber>
    <CSXSubmissionDate xmlns="4873beb7-5857-4685-be1f-d57550cc96cc" xsi:nil="true"/>
    <CSXUpdate xmlns="4873beb7-5857-4685-be1f-d57550cc96cc">false</CSXUpdate>
    <ApprovalLog xmlns="4873beb7-5857-4685-be1f-d57550cc96cc" xsi:nil="true"/>
    <Milestone xmlns="4873beb7-5857-4685-be1f-d57550cc96cc" xsi:nil="true"/>
    <OriginAsset xmlns="4873beb7-5857-4685-be1f-d57550cc96cc" xsi:nil="true"/>
    <TPComponent xmlns="4873beb7-5857-4685-be1f-d57550cc96cc">PPTFiles</TPComponent>
    <AssetId xmlns="4873beb7-5857-4685-be1f-d57550cc96cc">TP010085199</AssetId>
    <TPApplication xmlns="4873beb7-5857-4685-be1f-d57550cc96cc">PowerPoint</TPApplication>
    <TPLaunchHelpLink xmlns="4873beb7-5857-4685-be1f-d57550cc96cc" xsi:nil="true"/>
    <IntlLocPriority xmlns="4873beb7-5857-4685-be1f-d57550cc96cc" xsi:nil="true"/>
    <PlannedPubDate xmlns="4873beb7-5857-4685-be1f-d57550cc96cc" xsi:nil="true"/>
    <CrawlForDependencies xmlns="4873beb7-5857-4685-be1f-d57550cc96cc">false</CrawlForDependencies>
    <IntlLangReviewer xmlns="4873beb7-5857-4685-be1f-d57550cc96cc" xsi:nil="true"/>
    <HandoffToMSDN xmlns="4873beb7-5857-4685-be1f-d57550cc96cc" xsi:nil="true"/>
    <TrustLevel xmlns="4873beb7-5857-4685-be1f-d57550cc96cc">1 Microsoft Managed Content</TrustLevel>
    <IsSearchable xmlns="4873beb7-5857-4685-be1f-d57550cc96cc">false</IsSearchable>
    <TPNamespace xmlns="4873beb7-5857-4685-be1f-d57550cc96cc">POWERPNT</TPNamespace>
    <Markets xmlns="4873beb7-5857-4685-be1f-d57550cc96cc"/>
    <IntlLangReview xmlns="4873beb7-5857-4685-be1f-d57550cc96cc" xsi:nil="true"/>
    <UAProjectedTotalWords xmlns="4873beb7-5857-4685-be1f-d57550cc96cc" xsi:nil="true"/>
    <OutputCachingOn xmlns="4873beb7-5857-4685-be1f-d57550cc96cc">false</OutputCachingOn>
    <AverageRating xmlns="4873beb7-5857-4685-be1f-d57550cc96cc" xsi:nil="true"/>
    <LastPublishResultLookup xmlns="4873beb7-5857-4685-be1f-d57550cc96cc" xsi:nil="true"/>
    <PolicheckWords xmlns="4873beb7-5857-4685-be1f-d57550cc96cc" xsi:nil="true"/>
    <FriendlyTitle xmlns="4873beb7-5857-4685-be1f-d57550cc96cc" xsi:nil="true"/>
    <Manager xmlns="4873beb7-5857-4685-be1f-d57550cc96cc" xsi:nil="true"/>
    <EditorialTags xmlns="4873beb7-5857-4685-be1f-d57550cc96cc" xsi:nil="true"/>
    <LegacyData xmlns="4873beb7-5857-4685-be1f-d57550cc96cc" xsi:nil="true"/>
    <Downloads xmlns="4873beb7-5857-4685-be1f-d57550cc96cc">0</Downloads>
    <Providers xmlns="4873beb7-5857-4685-be1f-d57550cc96cc" xsi:nil="true"/>
    <TemplateTemplateType xmlns="4873beb7-5857-4685-be1f-d57550cc96cc">PowerPoint 2003 Default</TemplateTemplateType>
    <OOCacheId xmlns="4873beb7-5857-4685-be1f-d57550cc96cc" xsi:nil="true"/>
    <BlockPublish xmlns="4873beb7-5857-4685-be1f-d57550cc96cc" xsi:nil="true"/>
    <CampaignTagsTaxHTField0 xmlns="4873beb7-5857-4685-be1f-d57550cc96cc">
      <Terms xmlns="http://schemas.microsoft.com/office/infopath/2007/PartnerControls"/>
    </CampaignTagsTaxHTField0>
    <LocLastLocAttemptVersionLookup xmlns="4873beb7-5857-4685-be1f-d57550cc96cc">116396</LocLastLocAttemptVersionLookup>
    <LocLastLocAttemptVersionTypeLookup xmlns="4873beb7-5857-4685-be1f-d57550cc96cc" xsi:nil="true"/>
    <LocOverallPreviewStatusLookup xmlns="4873beb7-5857-4685-be1f-d57550cc96cc" xsi:nil="true"/>
    <LocOverallPublishStatusLookup xmlns="4873beb7-5857-4685-be1f-d57550cc96cc" xsi:nil="true"/>
    <TaxCatchAll xmlns="4873beb7-5857-4685-be1f-d57550cc96cc"/>
    <LocNewPublishedVersionLookup xmlns="4873beb7-5857-4685-be1f-d57550cc96cc" xsi:nil="true"/>
    <LocPublishedDependentAssetsLookup xmlns="4873beb7-5857-4685-be1f-d57550cc96cc" xsi:nil="true"/>
    <LocComments xmlns="4873beb7-5857-4685-be1f-d57550cc96cc" xsi:nil="true"/>
    <LocProcessedForMarketsLookup xmlns="4873beb7-5857-4685-be1f-d57550cc96cc" xsi:nil="true"/>
    <LocRecommendedHandoff xmlns="4873beb7-5857-4685-be1f-d57550cc96cc" xsi:nil="true"/>
    <LocManualTestRequired xmlns="4873beb7-5857-4685-be1f-d57550cc96cc" xsi:nil="true"/>
    <LocProcessedForHandoffsLookup xmlns="4873beb7-5857-4685-be1f-d57550cc96cc" xsi:nil="true"/>
    <LocOverallHandbackStatusLookup xmlns="4873beb7-5857-4685-be1f-d57550cc96cc" xsi:nil="true"/>
    <LocalizationTagsTaxHTField0 xmlns="4873beb7-5857-4685-be1f-d57550cc96cc">
      <Terms xmlns="http://schemas.microsoft.com/office/infopath/2007/PartnerControls"/>
    </LocalizationTagsTaxHTField0>
    <FeatureTagsTaxHTField0 xmlns="4873beb7-5857-4685-be1f-d57550cc96cc">
      <Terms xmlns="http://schemas.microsoft.com/office/infopath/2007/PartnerControls"/>
    </FeatureTagsTaxHTField0>
    <LocOverallLocStatusLookup xmlns="4873beb7-5857-4685-be1f-d57550cc96cc" xsi:nil="true"/>
    <LocPublishedLinkedAssetsLookup xmlns="4873beb7-5857-4685-be1f-d57550cc96cc" xsi:nil="true"/>
    <InternalTagsTaxHTField0 xmlns="4873beb7-5857-4685-be1f-d57550cc96cc">
      <Terms xmlns="http://schemas.microsoft.com/office/infopath/2007/PartnerControls"/>
    </InternalTagsTaxHTField0>
    <RecommendationsModifier xmlns="4873beb7-5857-4685-be1f-d57550cc96cc" xsi:nil="true"/>
    <ScenarioTagsTaxHTField0 xmlns="4873beb7-5857-4685-be1f-d57550cc96cc">
      <Terms xmlns="http://schemas.microsoft.com/office/infopath/2007/PartnerControls"/>
    </ScenarioTagsTaxHTField0>
    <OriginalRelease xmlns="4873beb7-5857-4685-be1f-d57550cc96cc">14</OriginalRelease>
    <LocMarketGroupTiers2 xmlns="4873beb7-5857-4685-be1f-d57550cc96cc" xsi:nil="true"/>
  </documentManagement>
</p:properties>
</file>

<file path=customXml/item3.xml><?xml version="1.0" encoding="utf-8"?>
<ct:contentTypeSchema xmlns:ct="http://schemas.microsoft.com/office/2006/metadata/contentType" xmlns:ma="http://schemas.microsoft.com/office/2006/metadata/properties/metaAttributes" ct:_="" ma:_="" ma:contentTypeName="TemplateFile" ma:contentTypeID="0x0101006EDDDB5EE6D98C44930B742096920B300400F5B6D36B3EF94B4E9A635CDF2A18F5B8" ma:contentTypeVersion="72" ma:contentTypeDescription="Create a new document." ma:contentTypeScope="" ma:versionID="a23e56308344d904b51738559c3d67c9">
  <xsd:schema xmlns:xsd="http://www.w3.org/2001/XMLSchema" xmlns:xs="http://www.w3.org/2001/XMLSchema" xmlns:p="http://schemas.microsoft.com/office/2006/metadata/properties" xmlns:ns2="4873beb7-5857-4685-be1f-d57550cc96cc" targetNamespace="http://schemas.microsoft.com/office/2006/metadata/properties" ma:root="true" ma:fieldsID="cd0908cc4600e77bf5da051303e00c8d" ns2:_="">
    <xsd:import namespace="4873beb7-5857-4685-be1f-d57550cc96cc"/>
    <xsd:element name="properties">
      <xsd:complexType>
        <xsd:sequence>
          <xsd:element name="documentManagement">
            <xsd:complexType>
              <xsd:all>
                <xsd:element ref="ns2:AcquiredFrom" minOccurs="0"/>
                <xsd:element ref="ns2:UACurrentWords" minOccurs="0"/>
                <xsd:element ref="ns2:TPApplication" minOccurs="0"/>
                <xsd:element ref="ns2:ApprovalLog" minOccurs="0"/>
                <xsd:element ref="ns2:ApprovalStatus" minOccurs="0"/>
                <xsd:element ref="ns2:AssetStart" minOccurs="0"/>
                <xsd:element ref="ns2:AssetExpire" minOccurs="0"/>
                <xsd:element ref="ns2:AssetId" minOccurs="0"/>
                <xsd:element ref="ns2:IsSearchable" minOccurs="0"/>
                <xsd:element ref="ns2:AssetType" minOccurs="0"/>
                <xsd:element ref="ns2:APAuthor" minOccurs="0"/>
                <xsd:element ref="ns2:AverageRating" minOccurs="0"/>
                <xsd:element ref="ns2:BlockPublish" minOccurs="0"/>
                <xsd:element ref="ns2:BugNumber" minOccurs="0"/>
                <xsd:element ref="ns2:CampaignTagsTaxHTField0" minOccurs="0"/>
                <xsd:element ref="ns2:TPClientViewer" minOccurs="0"/>
                <xsd:element ref="ns2:ClipArtFilename" minOccurs="0"/>
                <xsd:element ref="ns2:TPCommandLine" minOccurs="0"/>
                <xsd:element ref="ns2:TPComponent" minOccurs="0"/>
                <xsd:element ref="ns2:ContentItem" minOccurs="0"/>
                <xsd:element ref="ns2:CrawlForDependencies" minOccurs="0"/>
                <xsd:element ref="ns2:CSXHash" minOccurs="0"/>
                <xsd:element ref="ns2:CSXSubmissionMarket" minOccurs="0"/>
                <xsd:element ref="ns2:CSXUpdate" minOccurs="0"/>
                <xsd:element ref="ns2:IntlLangReviewDate" minOccurs="0"/>
                <xsd:element ref="ns2:IsDeleted" minOccurs="0"/>
                <xsd:element ref="ns2:APDescription" minOccurs="0"/>
                <xsd:element ref="ns2:DirectSourceMarket" minOccurs="0"/>
                <xsd:element ref="ns2:Downloads" minOccurs="0"/>
                <xsd:element ref="ns2:DSATActionTaken" minOccurs="0"/>
                <xsd:element ref="ns2:APEditor" minOccurs="0"/>
                <xsd:element ref="ns2:EditorialStatus" minOccurs="0"/>
                <xsd:element ref="ns2:EditorialTags" minOccurs="0"/>
                <xsd:element ref="ns2:TPExecutable" minOccurs="0"/>
                <xsd:element ref="ns2:FeatureTagsTaxHTField0" minOccurs="0"/>
                <xsd:element ref="ns2:TPFriendlyName" minOccurs="0"/>
                <xsd:element ref="ns2:FriendlyTitle" minOccurs="0"/>
                <xsd:element ref="ns2:PrimaryImageGen" minOccurs="0"/>
                <xsd:element ref="ns2:HandoffToMSDN" minOccurs="0"/>
                <xsd:element ref="ns2:InProjectListLookup" minOccurs="0"/>
                <xsd:element ref="ns2:TPInstallLocation" minOccurs="0"/>
                <xsd:element ref="ns2:InternalTagsTaxHTField0" minOccurs="0"/>
                <xsd:element ref="ns2:IntlLangReview" minOccurs="0"/>
                <xsd:element ref="ns2:IntlLangReviewer" minOccurs="0"/>
                <xsd:element ref="ns2:MarketSpecific" minOccurs="0"/>
                <xsd:element ref="ns2:LastCompleteVersionLookup" minOccurs="0"/>
                <xsd:element ref="ns2:LastHandOff" minOccurs="0"/>
                <xsd:element ref="ns2:LastModifiedDateTime" minOccurs="0"/>
                <xsd:element ref="ns2:LastPreviewErrorLookup" minOccurs="0"/>
                <xsd:element ref="ns2:LastPreviewResultLookup" minOccurs="0"/>
                <xsd:element ref="ns2:LastPreviewAttemptDateLookup" minOccurs="0"/>
                <xsd:element ref="ns2:LastPreviewedByLookup" minOccurs="0"/>
                <xsd:element ref="ns2:LastPreviewTimeLookup" minOccurs="0"/>
                <xsd:element ref="ns2:LastPreviewVersionLookup" minOccurs="0"/>
                <xsd:element ref="ns2:LastPublishErrorLookup" minOccurs="0"/>
                <xsd:element ref="ns2:LastPublishResultLookup" minOccurs="0"/>
                <xsd:element ref="ns2:LastPublishAttemptDateLookup" minOccurs="0"/>
                <xsd:element ref="ns2:LastPublishedByLookup" minOccurs="0"/>
                <xsd:element ref="ns2:LastPublishTimeLookup" minOccurs="0"/>
                <xsd:element ref="ns2:LastPublishVersionLookup" minOccurs="0"/>
                <xsd:element ref="ns2:TPLaunchHelpLinkType" minOccurs="0"/>
                <xsd:element ref="ns2:LegacyData" minOccurs="0"/>
                <xsd:element ref="ns2:TPLaunchHelpLink" minOccurs="0"/>
                <xsd:element ref="ns2:LocComments" minOccurs="0"/>
                <xsd:element ref="ns2:LocLastLocAttemptVersionLookup" minOccurs="0"/>
                <xsd:element ref="ns2:LocLastLocAttemptVersionTypeLookup" minOccurs="0"/>
                <xsd:element ref="ns2:LocManualTestRequired" minOccurs="0"/>
                <xsd:element ref="ns2:LocMarketGroupTiers2" minOccurs="0"/>
                <xsd:element ref="ns2:LocNewPublishedVersionLookup" minOccurs="0"/>
                <xsd:element ref="ns2:LocOverallHandbackStatusLookup" minOccurs="0"/>
                <xsd:element ref="ns2:LocOverallLocStatusLookup" minOccurs="0"/>
                <xsd:element ref="ns2:LocOverallPreviewStatusLookup" minOccurs="0"/>
                <xsd:element ref="ns2:LocOverallPublishStatusLookup" minOccurs="0"/>
                <xsd:element ref="ns2:IntlLocPriority" minOccurs="0"/>
                <xsd:element ref="ns2:LocProcessedForHandoffsLookup" minOccurs="0"/>
                <xsd:element ref="ns2:LocProcessedForMarketsLookup" minOccurs="0"/>
                <xsd:element ref="ns2:LocPublishedDependentAssetsLookup" minOccurs="0"/>
                <xsd:element ref="ns2:LocPublishedLinkedAssetsLookup" minOccurs="0"/>
                <xsd:element ref="ns2:LocRecommendedHandoff" minOccurs="0"/>
                <xsd:element ref="ns2:LocalizationTagsTaxHTField0" minOccurs="0"/>
                <xsd:element ref="ns2:MachineTranslated" minOccurs="0"/>
                <xsd:element ref="ns2:Manager" minOccurs="0"/>
                <xsd:element ref="ns2:Markets" minOccurs="0"/>
                <xsd:element ref="ns2:Milestone" minOccurs="0"/>
                <xsd:element ref="ns2:TPNamespace" minOccurs="0"/>
                <xsd:element ref="ns2:NumericId" minOccurs="0"/>
                <xsd:element ref="ns2:NumOfRatingsLookup" minOccurs="0"/>
                <xsd:element ref="ns2:OOCacheId" minOccurs="0"/>
                <xsd:element ref="ns2:OpenTemplate" minOccurs="0"/>
                <xsd:element ref="ns2:OriginAsset" minOccurs="0"/>
                <xsd:element ref="ns2:OriginalRelease" minOccurs="0"/>
                <xsd:element ref="ns2:OriginalSourceMarket" minOccurs="0"/>
                <xsd:element ref="ns2:OutputCachingOn" minOccurs="0"/>
                <xsd:element ref="ns2:ParentAssetId" minOccurs="0"/>
                <xsd:element ref="ns2:PlannedPubDate" minOccurs="0"/>
                <xsd:element ref="ns2:PolicheckWords" minOccurs="0"/>
                <xsd:element ref="ns2:BusinessGroup" minOccurs="0"/>
                <xsd:element ref="ns2:UAProjectedTotalWords" minOccurs="0"/>
                <xsd:element ref="ns2:Provider" minOccurs="0"/>
                <xsd:element ref="ns2:Providers" minOccurs="0"/>
                <xsd:element ref="ns2:PublishStatusLookup" minOccurs="0"/>
                <xsd:element ref="ns2:PublishTargets" minOccurs="0"/>
                <xsd:element ref="ns2:RecommendationsModifier" minOccurs="0"/>
                <xsd:element ref="ns2:ArtSampleDocs" minOccurs="0"/>
                <xsd:element ref="ns2:ScenarioTagsTaxHTField0" minOccurs="0"/>
                <xsd:element ref="ns2:ShowIn" minOccurs="0"/>
                <xsd:element ref="ns2:SourceTitle" minOccurs="0"/>
                <xsd:element ref="ns2:CSXSubmissionDate" minOccurs="0"/>
                <xsd:element ref="ns2:SubmitterId" minOccurs="0"/>
                <xsd:element ref="ns2:TaxCatchAll" minOccurs="0"/>
                <xsd:element ref="ns2:TaxCatchAllLabel" minOccurs="0"/>
                <xsd:element ref="ns2:TemplateStatus" minOccurs="0"/>
                <xsd:element ref="ns2:TemplateTemplateType" minOccurs="0"/>
                <xsd:element ref="ns2:ThumbnailAssetId" minOccurs="0"/>
                <xsd:element ref="ns2:TimesCloned" minOccurs="0"/>
                <xsd:element ref="ns2:TrustLevel" minOccurs="0"/>
                <xsd:element ref="ns2:UALocComments" minOccurs="0"/>
                <xsd:element ref="ns2:UALocRecommendation" minOccurs="0"/>
                <xsd:element ref="ns2:UANotes" minOccurs="0"/>
                <xsd:element ref="ns2:TPAppVersion" minOccurs="0"/>
                <xsd:element ref="ns2:VoteCount"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873beb7-5857-4685-be1f-d57550cc96cc" elementFormDefault="qualified">
    <xsd:import namespace="http://schemas.microsoft.com/office/2006/documentManagement/types"/>
    <xsd:import namespace="http://schemas.microsoft.com/office/infopath/2007/PartnerControls"/>
    <xsd:element name="AcquiredFrom" ma:index="1" nillable="true" ma:displayName="Acquired From" ma:default="Internal MS" ma:internalName="AcquiredFrom" ma:readOnly="false">
      <xsd:simpleType>
        <xsd:restriction base="dms:Choice">
          <xsd:enumeration value="Internal MS"/>
          <xsd:enumeration value="Community"/>
          <xsd:enumeration value="MVP"/>
          <xsd:enumeration value="Publisher"/>
          <xsd:enumeration value="Partner"/>
          <xsd:enumeration value="None"/>
        </xsd:restriction>
      </xsd:simpleType>
    </xsd:element>
    <xsd:element name="UACurrentWords" ma:index="2" nillable="true" ma:displayName="Actual Word Count" ma:default="" ma:internalName="UACurrentWords" ma:readOnly="false">
      <xsd:simpleType>
        <xsd:restriction base="dms:Unknown"/>
      </xsd:simpleType>
    </xsd:element>
    <xsd:element name="TPApplication" ma:index="3" nillable="true" ma:displayName="Application to Open Template With" ma:default="" ma:internalName="TPApplication">
      <xsd:simpleType>
        <xsd:restriction base="dms:Text"/>
      </xsd:simpleType>
    </xsd:element>
    <xsd:element name="ApprovalLog" ma:index="4" nillable="true" ma:displayName="Approval Log" ma:default="" ma:hidden="true" ma:internalName="ApprovalLog" ma:readOnly="false">
      <xsd:simpleType>
        <xsd:restriction base="dms:Note"/>
      </xsd:simpleType>
    </xsd:element>
    <xsd:element name="ApprovalStatus" ma:index="5" nillable="true" ma:displayName="Approval Status" ma:default="InProgress" ma:internalName="ApprovalStatus" ma:readOnly="false">
      <xsd:simpleType>
        <xsd:restriction base="dms:Choice">
          <xsd:enumeration value="InProgress"/>
          <xsd:enumeration value="Rejected"/>
          <xsd:enumeration value="Questionable"/>
          <xsd:enumeration value="ApprovedAutomatic"/>
          <xsd:enumeration value="ApprovedManual"/>
          <xsd:enumeration value="On Hold"/>
          <xsd:enumeration value="Needs Review"/>
          <xsd:enumeration value="A Violation"/>
          <xsd:enumeration value="Unpublished Violation"/>
        </xsd:restriction>
      </xsd:simpleType>
    </xsd:element>
    <xsd:element name="AssetStart" ma:index="6" nillable="true" ma:displayName="Asset Begin Date" ma:default="[Today]" ma:internalName="AssetStart" ma:readOnly="false">
      <xsd:simpleType>
        <xsd:restriction base="dms:DateTime"/>
      </xsd:simpleType>
    </xsd:element>
    <xsd:element name="AssetExpire" ma:index="7" nillable="true" ma:displayName="Asset End Date" ma:default="2029-01-01T08:00:00Z" ma:format="DateTime" ma:internalName="AssetExpire" ma:readOnly="false">
      <xsd:simpleType>
        <xsd:restriction base="dms:DateTime"/>
      </xsd:simpleType>
    </xsd:element>
    <xsd:element name="AssetId" ma:index="8" nillable="true" ma:displayName="Asset ID" ma:default="" ma:indexed="true" ma:internalName="AssetId" ma:readOnly="false">
      <xsd:simpleType>
        <xsd:restriction base="dms:Text">
          <xsd:maxLength value="255"/>
        </xsd:restriction>
      </xsd:simpleType>
    </xsd:element>
    <xsd:element name="IsSearchable" ma:index="9" nillable="true" ma:displayName="Asset Searchable?" ma:default="true" ma:internalName="IsSearchable" ma:readOnly="false">
      <xsd:simpleType>
        <xsd:restriction base="dms:Boolean"/>
      </xsd:simpleType>
    </xsd:element>
    <xsd:element name="AssetType" ma:index="10" nillable="true" ma:displayName="Asset Type" ma:default="" ma:internalName="AssetType" ma:readOnly="false">
      <xsd:simpleType>
        <xsd:restriction base="dms:Unknown"/>
      </xsd:simpleType>
    </xsd:element>
    <xsd:element name="APAuthor" ma:index="11" nillable="true" ma:displayName="Author" ma:default="" ma:list="UserInfo" ma:internalName="APAuthor" ma:readOnly="fals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AverageRating" ma:index="12" nillable="true" ma:displayName="Average Rating" ma:internalName="AverageRating" ma:readOnly="false">
      <xsd:simpleType>
        <xsd:restriction base="dms:Text"/>
      </xsd:simpleType>
    </xsd:element>
    <xsd:element name="BlockPublish" ma:index="13" nillable="true" ma:displayName="Block from Publishing?" ma:default="" ma:internalName="BlockPublish" ma:readOnly="false">
      <xsd:simpleType>
        <xsd:restriction base="dms:Boolean"/>
      </xsd:simpleType>
    </xsd:element>
    <xsd:element name="BugNumber" ma:index="14" nillable="true" ma:displayName="Bug Number" ma:default="" ma:internalName="BugNumber" ma:readOnly="false">
      <xsd:simpleType>
        <xsd:restriction base="dms:Text"/>
      </xsd:simpleType>
    </xsd:element>
    <xsd:element name="CampaignTagsTaxHTField0" ma:index="16" nillable="true" ma:taxonomy="true" ma:internalName="CampaignTagsTaxHTField0" ma:taxonomyFieldName="CampaignTags" ma:displayName="Campaigns" ma:readOnly="false" ma:default="" ma:fieldId="{1df42cc3-2301-4f11-a52a-6ead923c29ed}" ma:taxonomyMulti="true" ma:sspId="8f79753a-75d3-41f5-8ca3-40b843941b4f" ma:termSetId="ca0e50d4-faa1-44ce-961e-bb1441c60e66" ma:anchorId="00000000-0000-0000-0000-000000000000" ma:open="false" ma:isKeyword="false">
      <xsd:complexType>
        <xsd:sequence>
          <xsd:element ref="pc:Terms" minOccurs="0" maxOccurs="1"/>
        </xsd:sequence>
      </xsd:complexType>
    </xsd:element>
    <xsd:element name="TPClientViewer" ma:index="17" nillable="true" ma:displayName="Client Viewer" ma:default="" ma:internalName="TPClientViewer">
      <xsd:simpleType>
        <xsd:restriction base="dms:Text"/>
      </xsd:simpleType>
    </xsd:element>
    <xsd:element name="ClipArtFilename" ma:index="18" nillable="true" ma:displayName="Clip Art Name" ma:default="" ma:internalName="ClipArtFilename" ma:readOnly="false">
      <xsd:simpleType>
        <xsd:restriction base="dms:Text"/>
      </xsd:simpleType>
    </xsd:element>
    <xsd:element name="TPCommandLine" ma:index="19" nillable="true" ma:displayName="Command Line" ma:default="" ma:internalName="TPCommandLine">
      <xsd:simpleType>
        <xsd:restriction base="dms:Text"/>
      </xsd:simpleType>
    </xsd:element>
    <xsd:element name="TPComponent" ma:index="20" nillable="true" ma:displayName="Component" ma:default="" ma:internalName="TPComponent">
      <xsd:simpleType>
        <xsd:restriction base="dms:Text"/>
      </xsd:simpleType>
    </xsd:element>
    <xsd:element name="ContentItem" ma:index="21" nillable="true" ma:displayName="Content Item" ma:default="" ma:hidden="true" ma:internalName="ContentItem" ma:readOnly="false">
      <xsd:simpleType>
        <xsd:restriction base="dms:Unknown"/>
      </xsd:simpleType>
    </xsd:element>
    <xsd:element name="CrawlForDependencies" ma:index="23" nillable="true" ma:displayName="Crawl for Dependencies?" ma:default="true" ma:internalName="CrawlForDependencies" ma:readOnly="false">
      <xsd:simpleType>
        <xsd:restriction base="dms:Boolean"/>
      </xsd:simpleType>
    </xsd:element>
    <xsd:element name="CSXHash" ma:index="26" nillable="true" ma:displayName="CSX Hash" ma:default="" ma:indexed="true" ma:internalName="CSXHash" ma:readOnly="false">
      <xsd:simpleType>
        <xsd:restriction base="dms:Text"/>
      </xsd:simpleType>
    </xsd:element>
    <xsd:element name="CSXSubmissionMarket" ma:index="27" nillable="true" ma:displayName="CSX Submission Market" ma:default="" ma:list="{2FBD1B11-2ACE-4FDC-B5A3-635D4ADF6F1B}" ma:internalName="CSXSubmissionMarket" ma:readOnly="false" ma:showField="MarketName" ma:web="4873beb7-5857-4685-be1f-d57550cc96cc">
      <xsd:simpleType>
        <xsd:restriction base="dms:Lookup"/>
      </xsd:simpleType>
    </xsd:element>
    <xsd:element name="CSXUpdate" ma:index="28" nillable="true" ma:displayName="CSX Updated?" ma:default="false" ma:internalName="CSXUpdate" ma:readOnly="false">
      <xsd:simpleType>
        <xsd:restriction base="dms:Boolean"/>
      </xsd:simpleType>
    </xsd:element>
    <xsd:element name="IntlLangReviewDate" ma:index="29" nillable="true" ma:displayName="Date to Complete Intl QA" ma:default="" ma:internalName="IntlLangReviewDate" ma:readOnly="false">
      <xsd:simpleType>
        <xsd:restriction base="dms:DateTime"/>
      </xsd:simpleType>
    </xsd:element>
    <xsd:element name="IsDeleted" ma:index="30" nillable="true" ma:displayName="Deleted?" ma:default="" ma:internalName="IsDeleted" ma:readOnly="false">
      <xsd:simpleType>
        <xsd:restriction base="dms:Boolean"/>
      </xsd:simpleType>
    </xsd:element>
    <xsd:element name="APDescription" ma:index="31" nillable="true" ma:displayName="Description" ma:default="" ma:internalName="APDescription" ma:readOnly="false">
      <xsd:simpleType>
        <xsd:restriction base="dms:Note"/>
      </xsd:simpleType>
    </xsd:element>
    <xsd:element name="DirectSourceMarket" ma:index="32" nillable="true" ma:displayName="Direct Source Market Group" ma:default="" ma:internalName="DirectSourceMarket" ma:readOnly="false">
      <xsd:simpleType>
        <xsd:restriction base="dms:Text"/>
      </xsd:simpleType>
    </xsd:element>
    <xsd:element name="Downloads" ma:index="33" nillable="true" ma:displayName="Downloads" ma:default="0" ma:hidden="true" ma:internalName="Downloads" ma:readOnly="false">
      <xsd:simpleType>
        <xsd:restriction base="dms:Unknown"/>
      </xsd:simpleType>
    </xsd:element>
    <xsd:element name="DSATActionTaken" ma:index="34" nillable="true" ma:displayName="DSAT Action Taken" ma:default="" ma:internalName="DSATActionTaken" ma:readOnly="false">
      <xsd:simpleType>
        <xsd:restriction base="dms:Choice">
          <xsd:enumeration value="Best Bets"/>
          <xsd:enumeration value="Expire"/>
          <xsd:enumeration value="Hide"/>
          <xsd:enumeration value="None"/>
        </xsd:restriction>
      </xsd:simpleType>
    </xsd:element>
    <xsd:element name="APEditor" ma:index="35" nillable="true" ma:displayName="Editor" ma:default="" ma:list="UserInfo" ma:internalName="APEditor" ma:readOnly="fals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EditorialStatus" ma:index="36" nillable="true" ma:displayName="Editorial Status" ma:default="" ma:internalName="EditorialStatus" ma:readOnly="false">
      <xsd:simpleType>
        <xsd:restriction base="dms:Unknown"/>
      </xsd:simpleType>
    </xsd:element>
    <xsd:element name="EditorialTags" ma:index="37" nillable="true" ma:displayName="Editorial Tags" ma:default="" ma:internalName="EditorialTags">
      <xsd:simpleType>
        <xsd:restriction base="dms:Unknown"/>
      </xsd:simpleType>
    </xsd:element>
    <xsd:element name="TPExecutable" ma:index="38" nillable="true" ma:displayName="Executable" ma:default="" ma:internalName="TPExecutable">
      <xsd:simpleType>
        <xsd:restriction base="dms:Text"/>
      </xsd:simpleType>
    </xsd:element>
    <xsd:element name="FeatureTagsTaxHTField0" ma:index="40" nillable="true" ma:taxonomy="true" ma:internalName="FeatureTagsTaxHTField0" ma:taxonomyFieldName="FeatureTags" ma:displayName="Features" ma:readOnly="false" ma:default="" ma:fieldId="{7fc0d542-15c6-4882-a8e3-13bca44403fb}" ma:taxonomyMulti="true" ma:sspId="8f79753a-75d3-41f5-8ca3-40b843941b4f" ma:termSetId="f1ab6845-967d-4854-a0ba-4ec07f0f8113" ma:anchorId="00000000-0000-0000-0000-000000000000" ma:open="false" ma:isKeyword="false">
      <xsd:complexType>
        <xsd:sequence>
          <xsd:element ref="pc:Terms" minOccurs="0" maxOccurs="1"/>
        </xsd:sequence>
      </xsd:complexType>
    </xsd:element>
    <xsd:element name="TPFriendlyName" ma:index="41" nillable="true" ma:displayName="Friendly Name" ma:default="" ma:internalName="TPFriendlyName">
      <xsd:simpleType>
        <xsd:restriction base="dms:Text"/>
      </xsd:simpleType>
    </xsd:element>
    <xsd:element name="FriendlyTitle" ma:index="42" nillable="true" ma:displayName="Friendly Title" ma:default="" ma:description="Shorter title to be used when displaying search results" ma:internalName="FriendlyTitle" ma:readOnly="false">
      <xsd:simpleType>
        <xsd:restriction base="dms:Text"/>
      </xsd:simpleType>
    </xsd:element>
    <xsd:element name="PrimaryImageGen" ma:index="43" nillable="true" ma:displayName="Generate Images?" ma:default="true" ma:internalName="PrimaryImageGen">
      <xsd:simpleType>
        <xsd:restriction base="dms:Boolean"/>
      </xsd:simpleType>
    </xsd:element>
    <xsd:element name="HandoffToMSDN" ma:index="44" nillable="true" ma:displayName="Handoff To MSDN Date" ma:default="" ma:internalName="HandoffToMSDN" ma:readOnly="false">
      <xsd:simpleType>
        <xsd:restriction base="dms:DateTime"/>
      </xsd:simpleType>
    </xsd:element>
    <xsd:element name="InProjectListLookup" ma:index="45" nillable="true" ma:displayName="InProjectListLookup" ma:list="{9E343742-310B-4684-A24C-1D137CB4B230}" ma:internalName="InProjectListLookup" ma:readOnly="true" ma:showField="InProjectList"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PInstallLocation" ma:index="46" nillable="true" ma:displayName="Install Location" ma:default="" ma:internalName="TPInstallLocation">
      <xsd:simpleType>
        <xsd:restriction base="dms:Text"/>
      </xsd:simpleType>
    </xsd:element>
    <xsd:element name="InternalTagsTaxHTField0" ma:index="48" nillable="true" ma:taxonomy="true" ma:internalName="InternalTagsTaxHTField0" ma:taxonomyFieldName="InternalTags" ma:displayName="Internal Tags" ma:readOnly="false" ma:default="" ma:fieldId="{1490b8a4-2706-41ec-b5e3-73176dccf34e}" ma:taxonomyMulti="true" ma:sspId="8f79753a-75d3-41f5-8ca3-40b843941b4f" ma:termSetId="82b6639e-f7fc-4c18-ad2d-003a6e707765" ma:anchorId="00000000-0000-0000-0000-000000000000" ma:open="false" ma:isKeyword="false">
      <xsd:complexType>
        <xsd:sequence>
          <xsd:element ref="pc:Terms" minOccurs="0" maxOccurs="1"/>
        </xsd:sequence>
      </xsd:complexType>
    </xsd:element>
    <xsd:element name="IntlLangReview" ma:index="49" nillable="true" ma:displayName="Intl Lang QA Review Required?" ma:default="" ma:internalName="IntlLangReview" ma:readOnly="false">
      <xsd:simpleType>
        <xsd:restriction base="dms:Boolean"/>
      </xsd:simpleType>
    </xsd:element>
    <xsd:element name="IntlLangReviewer" ma:index="50" nillable="true" ma:displayName="Intl Lang QA Reviewer" ma:default="" ma:internalName="IntlLangReviewer" ma:readOnly="false">
      <xsd:simpleType>
        <xsd:restriction base="dms:Text"/>
      </xsd:simpleType>
    </xsd:element>
    <xsd:element name="MarketSpecific" ma:index="51" nillable="true" ma:displayName="Is Market Specific?" ma:default="" ma:internalName="MarketSpecific" ma:readOnly="false">
      <xsd:simpleType>
        <xsd:restriction base="dms:Boolean"/>
      </xsd:simpleType>
    </xsd:element>
    <xsd:element name="LastCompleteVersionLookup" ma:index="52" nillable="true" ma:displayName="Last Complete Version Lookup" ma:default="" ma:list="{9E343742-310B-4684-A24C-1D137CB4B230}" ma:internalName="LastCompleteVersionLookup" ma:readOnly="true" ma:showField="LastCompleteVersion"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HandOff" ma:index="53" nillable="true" ma:displayName="Last Hand-off" ma:default="" ma:internalName="LastHandOff" ma:readOnly="false">
      <xsd:simpleType>
        <xsd:restriction base="dms:DateTime"/>
      </xsd:simpleType>
    </xsd:element>
    <xsd:element name="LastModifiedDateTime" ma:index="54" nillable="true" ma:displayName="Last Modified Date" ma:default="" ma:internalName="LastModifiedDateTime" ma:readOnly="false">
      <xsd:simpleType>
        <xsd:restriction base="dms:DateTime"/>
      </xsd:simpleType>
    </xsd:element>
    <xsd:element name="LastPreviewErrorLookup" ma:index="55" nillable="true" ma:displayName="Last Preview Attempt Error" ma:default="" ma:list="{9E343742-310B-4684-A24C-1D137CB4B230}" ma:internalName="LastPreviewErrorLookup" ma:readOnly="true" ma:showField="LastPreviewError"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ResultLookup" ma:index="56" nillable="true" ma:displayName="Last Preview Attempt Result" ma:default="" ma:list="{9E343742-310B-4684-A24C-1D137CB4B230}" ma:internalName="LastPreviewResultLookup" ma:readOnly="true" ma:showField="LastPreviewResult"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AttemptDateLookup" ma:index="57" nillable="true" ma:displayName="Last Preview Attempted On" ma:default="" ma:list="{9E343742-310B-4684-A24C-1D137CB4B230}" ma:internalName="LastPreviewAttemptDateLookup" ma:readOnly="true" ma:showField="LastPreviewAttemptDat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edByLookup" ma:index="58" nillable="true" ma:displayName="Last Previewed By" ma:default="" ma:list="{9E343742-310B-4684-A24C-1D137CB4B230}" ma:internalName="LastPreviewedByLookup" ma:readOnly="true" ma:showField="LastPreviewedBy"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TimeLookup" ma:index="59" nillable="true" ma:displayName="Last Previewed Date" ma:default="" ma:list="{9E343742-310B-4684-A24C-1D137CB4B230}" ma:internalName="LastPreviewTimeLookup" ma:readOnly="true" ma:showField="LastPreviewTim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VersionLookup" ma:index="60" nillable="true" ma:displayName="Last Previewed Version" ma:default="" ma:list="{9E343742-310B-4684-A24C-1D137CB4B230}" ma:internalName="LastPreviewVersionLookup" ma:readOnly="true" ma:showField="LastPreviewVersion"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ErrorLookup" ma:index="61" nillable="true" ma:displayName="Last Publish Attempt Error" ma:default="" ma:list="{9E343742-310B-4684-A24C-1D137CB4B230}" ma:internalName="LastPublishErrorLookup" ma:readOnly="true" ma:showField="LastPublishError"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ResultLookup" ma:index="62" nillable="true" ma:displayName="Last Publish Attempt Result" ma:default="" ma:list="{9E343742-310B-4684-A24C-1D137CB4B230}" ma:internalName="LastPublishResultLookup" ma:readOnly="true" ma:showField="LastPublishResult"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AttemptDateLookup" ma:index="63" nillable="true" ma:displayName="Last Publish Attempted On" ma:default="" ma:list="{9E343742-310B-4684-A24C-1D137CB4B230}" ma:internalName="LastPublishAttemptDateLookup" ma:readOnly="true" ma:showField="LastPublishAttemptDat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edByLookup" ma:index="64" nillable="true" ma:displayName="Last Published By" ma:default="" ma:list="{9E343742-310B-4684-A24C-1D137CB4B230}" ma:internalName="LastPublishedByLookup" ma:readOnly="true" ma:showField="LastPublishedBy"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TimeLookup" ma:index="65" nillable="true" ma:displayName="Last Published Date" ma:default="" ma:list="{9E343742-310B-4684-A24C-1D137CB4B230}" ma:internalName="LastPublishTimeLookup" ma:readOnly="true" ma:showField="LastPublishTim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VersionLookup" ma:index="66" nillable="true" ma:displayName="Last Published Version" ma:default="" ma:list="{9E343742-310B-4684-A24C-1D137CB4B230}" ma:internalName="LastPublishVersionLookup" ma:readOnly="true" ma:showField="LastPublishVersion"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PLaunchHelpLinkType" ma:index="67" nillable="true" ma:displayName="Launch Help Link Type" ma:default="Template" ma:internalName="TPLaunchHelpLinkType">
      <xsd:simpleType>
        <xsd:restriction base="dms:Choice">
          <xsd:enumeration value="Template"/>
          <xsd:enumeration value="Training"/>
          <xsd:enumeration value="URL"/>
          <xsd:enumeration value="None"/>
        </xsd:restriction>
      </xsd:simpleType>
    </xsd:element>
    <xsd:element name="LegacyData" ma:index="68" nillable="true" ma:displayName="Legacy Data" ma:default="" ma:internalName="LegacyData" ma:readOnly="false">
      <xsd:simpleType>
        <xsd:restriction base="dms:Note"/>
      </xsd:simpleType>
    </xsd:element>
    <xsd:element name="TPLaunchHelpLink" ma:index="69" nillable="true" ma:displayName="Link to Launch Help Topic" ma:default="" ma:internalName="TPLaunchHelpLink">
      <xsd:simpleType>
        <xsd:restriction base="dms:Text"/>
      </xsd:simpleType>
    </xsd:element>
    <xsd:element name="LocComments" ma:index="70" nillable="true" ma:displayName="Loc Approval Comments" ma:default="" ma:internalName="LocComments" ma:readOnly="false">
      <xsd:simpleType>
        <xsd:restriction base="dms:Note"/>
      </xsd:simpleType>
    </xsd:element>
    <xsd:element name="LocLastLocAttemptVersionLookup" ma:index="71" nillable="true" ma:displayName="Loc Last Loc Attempt Version" ma:default="" ma:list="{7DD1DCEC-E449-43D3-891F-7DC62F62AD21}" ma:internalName="LocLastLocAttemptVersionLookup" ma:readOnly="false" ma:showField="LastLocAttemptVersion" ma:web="4873beb7-5857-4685-be1f-d57550cc96cc">
      <xsd:simpleType>
        <xsd:restriction base="dms:Lookup"/>
      </xsd:simpleType>
    </xsd:element>
    <xsd:element name="LocLastLocAttemptVersionTypeLookup" ma:index="72" nillable="true" ma:displayName="Loc Last Loc Attempt Version Type" ma:default="" ma:list="{7DD1DCEC-E449-43D3-891F-7DC62F62AD21}" ma:internalName="LocLastLocAttemptVersionTypeLookup" ma:readOnly="true" ma:showField="LastLocAttemptVersionType" ma:web="4873beb7-5857-4685-be1f-d57550cc96cc">
      <xsd:simpleType>
        <xsd:restriction base="dms:Lookup"/>
      </xsd:simpleType>
    </xsd:element>
    <xsd:element name="LocManualTestRequired" ma:index="73" nillable="true" ma:displayName="Loc Manual Test Required" ma:default="" ma:internalName="LocManualTestRequired" ma:readOnly="false">
      <xsd:simpleType>
        <xsd:restriction base="dms:Boolean"/>
      </xsd:simpleType>
    </xsd:element>
    <xsd:element name="LocMarketGroupTiers2" ma:index="74" nillable="true" ma:displayName="Loc Market Group Tiers" ma:internalName="LocMarketGroupTiers2" ma:readOnly="false">
      <xsd:simpleType>
        <xsd:restriction base="dms:Unknown"/>
      </xsd:simpleType>
    </xsd:element>
    <xsd:element name="LocNewPublishedVersionLookup" ma:index="75" nillable="true" ma:displayName="Loc New Published Version Lookup" ma:default="" ma:list="{7DD1DCEC-E449-43D3-891F-7DC62F62AD21}" ma:internalName="LocNewPublishedVersionLookup" ma:readOnly="true" ma:showField="NewPublishedVersion" ma:web="4873beb7-5857-4685-be1f-d57550cc96cc">
      <xsd:simpleType>
        <xsd:restriction base="dms:Lookup"/>
      </xsd:simpleType>
    </xsd:element>
    <xsd:element name="LocOverallHandbackStatusLookup" ma:index="76" nillable="true" ma:displayName="Loc Overall Handback Status" ma:default="" ma:list="{7DD1DCEC-E449-43D3-891F-7DC62F62AD21}" ma:internalName="LocOverallHandbackStatusLookup" ma:readOnly="true" ma:showField="OverallHandbackStatus" ma:web="4873beb7-5857-4685-be1f-d57550cc96cc">
      <xsd:simpleType>
        <xsd:restriction base="dms:Lookup"/>
      </xsd:simpleType>
    </xsd:element>
    <xsd:element name="LocOverallLocStatusLookup" ma:index="77" nillable="true" ma:displayName="Loc Overall Localize Status" ma:default="" ma:list="{7DD1DCEC-E449-43D3-891F-7DC62F62AD21}" ma:internalName="LocOverallLocStatusLookup" ma:readOnly="true" ma:showField="OverallLocStatus" ma:web="4873beb7-5857-4685-be1f-d57550cc96cc">
      <xsd:simpleType>
        <xsd:restriction base="dms:Lookup"/>
      </xsd:simpleType>
    </xsd:element>
    <xsd:element name="LocOverallPreviewStatusLookup" ma:index="78" nillable="true" ma:displayName="Loc Overall Preview Status" ma:default="" ma:list="{7DD1DCEC-E449-43D3-891F-7DC62F62AD21}" ma:internalName="LocOverallPreviewStatusLookup" ma:readOnly="true" ma:showField="OverallPreviewStatus" ma:web="4873beb7-5857-4685-be1f-d57550cc96cc">
      <xsd:simpleType>
        <xsd:restriction base="dms:Lookup"/>
      </xsd:simpleType>
    </xsd:element>
    <xsd:element name="LocOverallPublishStatusLookup" ma:index="79" nillable="true" ma:displayName="Loc Overall Publish Status" ma:default="" ma:list="{7DD1DCEC-E449-43D3-891F-7DC62F62AD21}" ma:internalName="LocOverallPublishStatusLookup" ma:readOnly="true" ma:showField="OverallPublishStatus" ma:web="4873beb7-5857-4685-be1f-d57550cc96cc">
      <xsd:simpleType>
        <xsd:restriction base="dms:Lookup"/>
      </xsd:simpleType>
    </xsd:element>
    <xsd:element name="IntlLocPriority" ma:index="80" nillable="true" ma:displayName="Loc Priority" ma:default="" ma:internalName="IntlLocPriority" ma:readOnly="false">
      <xsd:simpleType>
        <xsd:restriction base="dms:Unknown"/>
      </xsd:simpleType>
    </xsd:element>
    <xsd:element name="LocProcessedForHandoffsLookup" ma:index="81" nillable="true" ma:displayName="Loc Processed For Handoffs" ma:default="" ma:list="{7DD1DCEC-E449-43D3-891F-7DC62F62AD21}" ma:internalName="LocProcessedForHandoffsLookup" ma:readOnly="true" ma:showField="ProcessedForHandoffs" ma:web="4873beb7-5857-4685-be1f-d57550cc96cc">
      <xsd:simpleType>
        <xsd:restriction base="dms:Lookup"/>
      </xsd:simpleType>
    </xsd:element>
    <xsd:element name="LocProcessedForMarketsLookup" ma:index="82" nillable="true" ma:displayName="Loc Processed For Markets" ma:default="" ma:list="{7DD1DCEC-E449-43D3-891F-7DC62F62AD21}" ma:internalName="LocProcessedForMarketsLookup" ma:readOnly="true" ma:showField="ProcessedForMarkets" ma:web="4873beb7-5857-4685-be1f-d57550cc96cc">
      <xsd:simpleType>
        <xsd:restriction base="dms:Lookup"/>
      </xsd:simpleType>
    </xsd:element>
    <xsd:element name="LocPublishedDependentAssetsLookup" ma:index="83" nillable="true" ma:displayName="Loc Published Dependent Assets" ma:default="" ma:list="{7DD1DCEC-E449-43D3-891F-7DC62F62AD21}" ma:internalName="LocPublishedDependentAssetsLookup" ma:readOnly="true" ma:showField="PublishedDependentAssets" ma:web="4873beb7-5857-4685-be1f-d57550cc96cc">
      <xsd:simpleType>
        <xsd:restriction base="dms:Lookup"/>
      </xsd:simpleType>
    </xsd:element>
    <xsd:element name="LocPublishedLinkedAssetsLookup" ma:index="84" nillable="true" ma:displayName="Loc Published Linked Assets" ma:default="" ma:list="{7DD1DCEC-E449-43D3-891F-7DC62F62AD21}" ma:internalName="LocPublishedLinkedAssetsLookup" ma:readOnly="true" ma:showField="PublishedLinkedAssets" ma:web="4873beb7-5857-4685-be1f-d57550cc96cc">
      <xsd:simpleType>
        <xsd:restriction base="dms:Lookup"/>
      </xsd:simpleType>
    </xsd:element>
    <xsd:element name="LocRecommendedHandoff" ma:index="85" nillable="true" ma:displayName="Loc Recommended Handoff" ma:default="" ma:indexed="true" ma:internalName="LocRecommendedHandoff" ma:readOnly="false">
      <xsd:simpleType>
        <xsd:restriction base="dms:Text"/>
      </xsd:simpleType>
    </xsd:element>
    <xsd:element name="LocalizationTagsTaxHTField0" ma:index="87" nillable="true" ma:taxonomy="true" ma:internalName="LocalizationTagsTaxHTField0" ma:taxonomyFieldName="LocalizationTags" ma:displayName="Localization Tags" ma:readOnly="false" ma:default="" ma:fieldId="{00f02cb3-2c7c-424a-9c61-10e9b6878429}" ma:taxonomyMulti="true" ma:sspId="8f79753a-75d3-41f5-8ca3-40b843941b4f" ma:termSetId="5b7703a5-8e8b-4b58-8b31-1cea35331da3" ma:anchorId="00000000-0000-0000-0000-000000000000" ma:open="false" ma:isKeyword="false">
      <xsd:complexType>
        <xsd:sequence>
          <xsd:element ref="pc:Terms" minOccurs="0" maxOccurs="1"/>
        </xsd:sequence>
      </xsd:complexType>
    </xsd:element>
    <xsd:element name="MachineTranslated" ma:index="88" nillable="true" ma:displayName="Machine Translated" ma:default="" ma:internalName="MachineTranslated" ma:readOnly="false">
      <xsd:simpleType>
        <xsd:restriction base="dms:Boolean"/>
      </xsd:simpleType>
    </xsd:element>
    <xsd:element name="Manager" ma:index="89" nillable="true" ma:displayName="Manager" ma:hidden="true" ma:internalName="Manager" ma:readOnly="false">
      <xsd:simpleType>
        <xsd:restriction base="dms:Text"/>
      </xsd:simpleType>
    </xsd:element>
    <xsd:element name="Markets" ma:index="90" nillable="true" ma:displayName="Markets" ma:default="" ma:description="Leave blank to show in all markets" ma:list="{2FBD1B11-2ACE-4FDC-B5A3-635D4ADF6F1B}" ma:internalName="Markets" ma:readOnly="false" ma:showField="MarketNam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Milestone" ma:index="91" nillable="true" ma:displayName="Milestone" ma:default="" ma:internalName="Milestone" ma:readOnly="false">
      <xsd:simpleType>
        <xsd:restriction base="dms:Unknown"/>
      </xsd:simpleType>
    </xsd:element>
    <xsd:element name="TPNamespace" ma:index="94" nillable="true" ma:displayName="Namespace" ma:default="" ma:internalName="TPNamespace">
      <xsd:simpleType>
        <xsd:restriction base="dms:Text"/>
      </xsd:simpleType>
    </xsd:element>
    <xsd:element name="NumericId" ma:index="95" nillable="true" ma:displayName="Numeric ID" ma:default="" ma:indexed="true" ma:internalName="NumericId" ma:readOnly="false">
      <xsd:simpleType>
        <xsd:restriction base="dms:Number"/>
      </xsd:simpleType>
    </xsd:element>
    <xsd:element name="NumOfRatingsLookup" ma:index="96" nillable="true" ma:displayName="NumOfRatings" ma:default="" ma:list="{9E343742-310B-4684-A24C-1D137CB4B230}" ma:internalName="NumOfRatingsLookup" ma:readOnly="true" ma:showField="NumOfRatings"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OOCacheId" ma:index="97" nillable="true" ma:displayName="OOCacheId" ma:internalName="OOCacheId" ma:readOnly="false">
      <xsd:simpleType>
        <xsd:restriction base="dms:Text"/>
      </xsd:simpleType>
    </xsd:element>
    <xsd:element name="OpenTemplate" ma:index="98" nillable="true" ma:displayName="Open Template" ma:default="true" ma:internalName="OpenTemplate">
      <xsd:simpleType>
        <xsd:restriction base="dms:Boolean"/>
      </xsd:simpleType>
    </xsd:element>
    <xsd:element name="OriginAsset" ma:index="99" nillable="true" ma:displayName="Origin Asset" ma:default="" ma:internalName="OriginAsset" ma:readOnly="false">
      <xsd:simpleType>
        <xsd:restriction base="dms:Text"/>
      </xsd:simpleType>
    </xsd:element>
    <xsd:element name="OriginalRelease" ma:index="100" nillable="true" ma:displayName="Original Release" ma:default="15" ma:internalName="OriginalRelease" ma:readOnly="false">
      <xsd:simpleType>
        <xsd:restriction base="dms:Choice">
          <xsd:enumeration value="14"/>
          <xsd:enumeration value="15"/>
          <xsd:enumeration value="16"/>
        </xsd:restriction>
      </xsd:simpleType>
    </xsd:element>
    <xsd:element name="OriginalSourceMarket" ma:index="101" nillable="true" ma:displayName="Original Source Market Group" ma:default="" ma:internalName="OriginalSourceMarket" ma:readOnly="false">
      <xsd:simpleType>
        <xsd:restriction base="dms:Text"/>
      </xsd:simpleType>
    </xsd:element>
    <xsd:element name="OutputCachingOn" ma:index="102" nillable="true" ma:displayName="Output Caching" ma:default="true" ma:hidden="true" ma:internalName="OutputCachingOn" ma:readOnly="false">
      <xsd:simpleType>
        <xsd:restriction base="dms:Boolean"/>
      </xsd:simpleType>
    </xsd:element>
    <xsd:element name="ParentAssetId" ma:index="103" nillable="true" ma:displayName="Parent Asset Id" ma:default="" ma:internalName="ParentAssetId" ma:readOnly="false">
      <xsd:simpleType>
        <xsd:restriction base="dms:Text"/>
      </xsd:simpleType>
    </xsd:element>
    <xsd:element name="PlannedPubDate" ma:index="104" nillable="true" ma:displayName="Planned Publish Date" ma:default="" ma:indexed="true" ma:internalName="PlannedPubDate" ma:readOnly="false">
      <xsd:simpleType>
        <xsd:restriction base="dms:DateTime"/>
      </xsd:simpleType>
    </xsd:element>
    <xsd:element name="PolicheckWords" ma:index="105" nillable="true" ma:displayName="Policheck Words" ma:default="" ma:internalName="PolicheckWords" ma:readOnly="false">
      <xsd:simpleType>
        <xsd:restriction base="dms:Text"/>
      </xsd:simpleType>
    </xsd:element>
    <xsd:element name="BusinessGroup" ma:index="106" nillable="true" ma:displayName="Product Division Owner" ma:default="" ma:internalName="BusinessGroup" ma:readOnly="false">
      <xsd:simpleType>
        <xsd:restriction base="dms:Unknown"/>
      </xsd:simpleType>
    </xsd:element>
    <xsd:element name="UAProjectedTotalWords" ma:index="107" nillable="true" ma:displayName="Projected Word Count" ma:default="" ma:internalName="UAProjectedTotalWords" ma:readOnly="false">
      <xsd:simpleType>
        <xsd:restriction base="dms:Unknown"/>
      </xsd:simpleType>
    </xsd:element>
    <xsd:element name="Provider" ma:index="108" nillable="true" ma:displayName="Provider" ma:default="" ma:internalName="Provider" ma:readOnly="false">
      <xsd:simpleType>
        <xsd:restriction base="dms:Unknown"/>
      </xsd:simpleType>
    </xsd:element>
    <xsd:element name="Providers" ma:index="109" nillable="true" ma:displayName="Providers" ma:default="" ma:internalName="Providers">
      <xsd:simpleType>
        <xsd:restriction base="dms:Unknown"/>
      </xsd:simpleType>
    </xsd:element>
    <xsd:element name="PublishStatusLookup" ma:index="110" nillable="true" ma:displayName="Publish Status" ma:default="" ma:list="{9E343742-310B-4684-A24C-1D137CB4B230}" ma:internalName="PublishStatusLookup" ma:readOnly="false" ma:showField="PublishStatus"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PublishTargets" ma:index="111" nillable="true" ma:displayName="Publish Target" ma:default="OfficeOnlineVNext" ma:internalName="PublishTargets" ma:readOnly="false">
      <xsd:simpleType>
        <xsd:restriction base="dms:Unknown"/>
      </xsd:simpleType>
    </xsd:element>
    <xsd:element name="RecommendationsModifier" ma:index="112" nillable="true" ma:displayName="Recommendations Modifier" ma:default="" ma:internalName="RecommendationsModifier" ma:readOnly="false">
      <xsd:simpleType>
        <xsd:restriction base="dms:Number"/>
      </xsd:simpleType>
    </xsd:element>
    <xsd:element name="ArtSampleDocs" ma:index="113" nillable="true" ma:displayName="Sample Docs" ma:default="" ma:hidden="true" ma:internalName="ArtSampleDocs" ma:readOnly="false">
      <xsd:simpleType>
        <xsd:restriction base="dms:Text"/>
      </xsd:simpleType>
    </xsd:element>
    <xsd:element name="ScenarioTagsTaxHTField0" ma:index="115" nillable="true" ma:taxonomy="true" ma:internalName="ScenarioTagsTaxHTField0" ma:taxonomyFieldName="ScenarioTags" ma:displayName="Scenarios" ma:readOnly="false" ma:default="" ma:fieldId="{93aef74d-6c78-4815-8310-51477dceeccc}" ma:taxonomyMulti="true" ma:sspId="8f79753a-75d3-41f5-8ca3-40b843941b4f" ma:termSetId="4b7d5f16-e2f2-4fc0-bab3-6e8b931e57d6" ma:anchorId="00000000-0000-0000-0000-000000000000" ma:open="false" ma:isKeyword="false">
      <xsd:complexType>
        <xsd:sequence>
          <xsd:element ref="pc:Terms" minOccurs="0" maxOccurs="1"/>
        </xsd:sequence>
      </xsd:complexType>
    </xsd:element>
    <xsd:element name="ShowIn" ma:index="117" nillable="true" ma:displayName="Show In" ma:default="Show everywhere" ma:internalName="ShowIn" ma:readOnly="false">
      <xsd:simpleType>
        <xsd:restriction base="dms:Choice">
          <xsd:enumeration value="Hide on web"/>
          <xsd:enumeration value="On Web no search"/>
          <xsd:enumeration value="Show everywhere"/>
          <xsd:enumeration value="Special use only"/>
        </xsd:restriction>
      </xsd:simpleType>
    </xsd:element>
    <xsd:element name="SourceTitle" ma:index="118" nillable="true" ma:displayName="Source Title" ma:default="" ma:indexed="true" ma:internalName="SourceTitle" ma:readOnly="false">
      <xsd:simpleType>
        <xsd:restriction base="dms:Text"/>
      </xsd:simpleType>
    </xsd:element>
    <xsd:element name="CSXSubmissionDate" ma:index="119" nillable="true" ma:displayName="Submission Date" ma:default="" ma:internalName="CSXSubmissionDate" ma:readOnly="false">
      <xsd:simpleType>
        <xsd:restriction base="dms:DateTime"/>
      </xsd:simpleType>
    </xsd:element>
    <xsd:element name="SubmitterId" ma:index="120" nillable="true" ma:displayName="Submitter ID" ma:default="" ma:internalName="SubmitterId" ma:readOnly="false">
      <xsd:simpleType>
        <xsd:restriction base="dms:Text"/>
      </xsd:simpleType>
    </xsd:element>
    <xsd:element name="TaxCatchAll" ma:index="121" nillable="true" ma:displayName="Taxonomy Catch All Column" ma:hidden="true" ma:list="{530f955b-6704-4601-bd83-f81d87f1e440}" ma:internalName="TaxCatchAll" ma:showField="CatchAllData"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axCatchAllLabel" ma:index="122" nillable="true" ma:displayName="Taxonomy Catch All Column1" ma:hidden="true" ma:list="{530f955b-6704-4601-bd83-f81d87f1e440}" ma:internalName="TaxCatchAllLabel" ma:readOnly="true" ma:showField="CatchAllDataLabel"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emplateStatus" ma:index="123" nillable="true" ma:displayName="Template Status" ma:default="" ma:internalName="TemplateStatus">
      <xsd:simpleType>
        <xsd:restriction base="dms:Unknown"/>
      </xsd:simpleType>
    </xsd:element>
    <xsd:element name="TemplateTemplateType" ma:index="124" nillable="true" ma:displayName="Template Type" ma:default="" ma:internalName="TemplateTemplateType">
      <xsd:simpleType>
        <xsd:restriction base="dms:Unknown"/>
      </xsd:simpleType>
    </xsd:element>
    <xsd:element name="ThumbnailAssetId" ma:index="125" nillable="true" ma:displayName="Thumbnail Image Asset" ma:default="" ma:internalName="ThumbnailAssetId" ma:readOnly="false">
      <xsd:simpleType>
        <xsd:restriction base="dms:Text"/>
      </xsd:simpleType>
    </xsd:element>
    <xsd:element name="TimesCloned" ma:index="126" nillable="true" ma:displayName="Times Cloned" ma:default="" ma:internalName="TimesCloned" ma:readOnly="false">
      <xsd:simpleType>
        <xsd:restriction base="dms:Number"/>
      </xsd:simpleType>
    </xsd:element>
    <xsd:element name="TrustLevel" ma:index="128" nillable="true" ma:displayName="Trust Level" ma:default="1 Microsoft Managed Content" ma:internalName="TrustLevel" ma:readOnly="false">
      <xsd:simpleType>
        <xsd:restriction base="dms:Unknown"/>
      </xsd:simpleType>
    </xsd:element>
    <xsd:element name="UALocComments" ma:index="129" nillable="true" ma:displayName="UA Loc Comments" ma:default="" ma:internalName="UALocComments" ma:readOnly="false">
      <xsd:simpleType>
        <xsd:restriction base="dms:Note"/>
      </xsd:simpleType>
    </xsd:element>
    <xsd:element name="UALocRecommendation" ma:index="130" nillable="true" ma:displayName="UA Loc Recommendation" ma:default="Localize" ma:internalName="UALocRecommendation" ma:readOnly="false">
      <xsd:simpleType>
        <xsd:restriction base="dms:Choice">
          <xsd:enumeration value="Localize"/>
          <xsd:enumeration value="Never Localize"/>
          <xsd:enumeration value="Priority Localize"/>
        </xsd:restriction>
      </xsd:simpleType>
    </xsd:element>
    <xsd:element name="UANotes" ma:index="131" nillable="true" ma:displayName="UA Notes" ma:default="" ma:internalName="UANotes" ma:readOnly="false">
      <xsd:simpleType>
        <xsd:restriction base="dms:Note"/>
      </xsd:simpleType>
    </xsd:element>
    <xsd:element name="TPAppVersion" ma:index="132" nillable="true" ma:displayName="Version" ma:default="" ma:internalName="TPAppVersion">
      <xsd:simpleType>
        <xsd:restriction base="dms:Text"/>
      </xsd:simpleType>
    </xsd:element>
    <xsd:element name="VoteCount" ma:index="133" nillable="true" ma:displayName="Vote Count" ma:default="" ma:internalName="VoteCount" ma:readOnly="fals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22" ma:displayName="Content Type"/>
        <xsd:element ref="dc:title" minOccurs="0" maxOccurs="1" ma:index="127"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C30EB353-B075-4294-95C2-1EC6FDA8EAE2}">
  <ds:schemaRefs>
    <ds:schemaRef ds:uri="http://schemas.microsoft.com/sharepoint/v3/contenttype/forms"/>
  </ds:schemaRefs>
</ds:datastoreItem>
</file>

<file path=customXml/itemProps2.xml><?xml version="1.0" encoding="utf-8"?>
<ds:datastoreItem xmlns:ds="http://schemas.openxmlformats.org/officeDocument/2006/customXml" ds:itemID="{B56474A1-BCC0-4491-85A1-1FE2258C36F8}">
  <ds:schemaRefs>
    <ds:schemaRef ds:uri="http://schemas.microsoft.com/office/2006/metadata/properties"/>
    <ds:schemaRef ds:uri="http://schemas.microsoft.com/office/infopath/2007/PartnerControls"/>
    <ds:schemaRef ds:uri="4873beb7-5857-4685-be1f-d57550cc96cc"/>
  </ds:schemaRefs>
</ds:datastoreItem>
</file>

<file path=customXml/itemProps3.xml><?xml version="1.0" encoding="utf-8"?>
<ds:datastoreItem xmlns:ds="http://schemas.openxmlformats.org/officeDocument/2006/customXml" ds:itemID="{8C4E0A45-1CA0-4FA7-BE53-33DE30D4251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873beb7-5857-4685-be1f-d57550cc96c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Project overview presentation</Template>
  <TotalTime>0</TotalTime>
  <Words>2522</Words>
  <Application>Microsoft Macintosh PowerPoint</Application>
  <PresentationFormat>On-screen Show (4:3)</PresentationFormat>
  <Paragraphs>506</Paragraphs>
  <Slides>39</Slides>
  <Notes>23</Notes>
  <HiddenSlides>2</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39</vt:i4>
      </vt:variant>
    </vt:vector>
  </HeadingPairs>
  <TitlesOfParts>
    <vt:vector size="46" baseType="lpstr">
      <vt:lpstr>Arial</vt:lpstr>
      <vt:lpstr>Calibri</vt:lpstr>
      <vt:lpstr>Courier New</vt:lpstr>
      <vt:lpstr>Franklin Gothic Book</vt:lpstr>
      <vt:lpstr>Franklin Gothic Medium</vt:lpstr>
      <vt:lpstr>Wingdings 2</vt:lpstr>
      <vt:lpstr>Trek</vt:lpstr>
      <vt:lpstr>Computer Science Program Overview</vt:lpstr>
      <vt:lpstr>LESSON SUMMARY – The BIG Picture</vt:lpstr>
      <vt:lpstr>CS Lesson 1: Binary Numbers+</vt:lpstr>
      <vt:lpstr>Activity: COUNT THE DOTS</vt:lpstr>
      <vt:lpstr>Letters in binary</vt:lpstr>
      <vt:lpstr>Letters in binary</vt:lpstr>
      <vt:lpstr>ActiVITY: COUNT THE DOTS</vt:lpstr>
      <vt:lpstr>ActiVITY: COUNT THE DOTS</vt:lpstr>
      <vt:lpstr>Who's HUNGRY FOR A BYTE?</vt:lpstr>
      <vt:lpstr>Who's HUNGRY FOR A BYTE?</vt:lpstr>
      <vt:lpstr>Who's HUNGRY FOR A BYTE?</vt:lpstr>
      <vt:lpstr>Who's HUNGRY FOR A BYTE?</vt:lpstr>
      <vt:lpstr>EXERCISE: REPEAT AFTER ME</vt:lpstr>
      <vt:lpstr>EXERCISE: REPEAT AFTER ME</vt:lpstr>
      <vt:lpstr>EXERCISE: REPEAT AFTER ME</vt:lpstr>
      <vt:lpstr>EXERCISE: REPEAT AFTER ME</vt:lpstr>
      <vt:lpstr>Base 2, Base 10, And More!</vt:lpstr>
      <vt:lpstr>Hexa-what?</vt:lpstr>
      <vt:lpstr>Let's count to 10…</vt:lpstr>
      <vt:lpstr>And Now Hexadecimal</vt:lpstr>
      <vt:lpstr>Nibbling away</vt:lpstr>
      <vt:lpstr>So how do we eat a byte?</vt:lpstr>
      <vt:lpstr>And back to binary agaiN…</vt:lpstr>
      <vt:lpstr>VIDEO: Hex to binary</vt:lpstr>
      <vt:lpstr>No IF's, AND's, or NOT's about it</vt:lpstr>
      <vt:lpstr>WAIT – You said ALGEBRA?</vt:lpstr>
      <vt:lpstr>Three building blocks</vt:lpstr>
      <vt:lpstr>building blocks: AND</vt:lpstr>
      <vt:lpstr>building blocks: OR</vt:lpstr>
      <vt:lpstr>building blocks: NOT</vt:lpstr>
      <vt:lpstr>ACTIVITY: BE A BYTE!</vt:lpstr>
      <vt:lpstr>ACTIVITY: BE A BYTE!</vt:lpstr>
      <vt:lpstr>ACTIVITY: BE A BYTE!</vt:lpstr>
      <vt:lpstr>ACTIVITY: BE A BYTE!</vt:lpstr>
      <vt:lpstr>ACTIVITY: BE A BYTE!</vt:lpstr>
      <vt:lpstr>building blocks: XOR</vt:lpstr>
      <vt:lpstr>ACTIVITY: BE A BYTE!</vt:lpstr>
      <vt:lpstr>NEXT WEEK….</vt:lpstr>
      <vt:lpstr>ANY QUESTIONS?</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RESET - Week 2</dc:title>
  <dc:subject>RESET - Week 2</dc:subject>
  <dc:creator>Bill Mitchell</dc:creator>
  <cp:keywords/>
  <dc:description/>
  <cp:lastModifiedBy/>
  <cp:revision>1</cp:revision>
  <cp:lastPrinted>2018-01-07T01:22:08Z</cp:lastPrinted>
  <dcterms:created xsi:type="dcterms:W3CDTF">2017-09-21T17:32:27Z</dcterms:created>
  <dcterms:modified xsi:type="dcterms:W3CDTF">2019-09-27T14:19:43Z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0x0101006EDDDB5EE6D98C44930B742096920B300400F5B6D36B3EF94B4E9A635CDF2A18F5B8</vt:lpwstr>
  </property>
  <property fmtid="{D5CDD505-2E9C-101B-9397-08002B2CF9AE}" pid="3" name="ImageGenCounter">
    <vt:lpwstr>0</vt:lpwstr>
  </property>
  <property fmtid="{D5CDD505-2E9C-101B-9397-08002B2CF9AE}" pid="4" name="ViolationReportStatus">
    <vt:lpwstr>None</vt:lpwstr>
  </property>
  <property fmtid="{D5CDD505-2E9C-101B-9397-08002B2CF9AE}" pid="5" name="ImageGenStatus">
    <vt:lpwstr>0</vt:lpwstr>
  </property>
  <property fmtid="{D5CDD505-2E9C-101B-9397-08002B2CF9AE}" pid="6" name="PolicheckStatus">
    <vt:lpwstr>0</vt:lpwstr>
  </property>
  <property fmtid="{D5CDD505-2E9C-101B-9397-08002B2CF9AE}" pid="7" name="Applications">
    <vt:lpwstr>419;#zpp140;#65;#zpp120;#79;#tpl120</vt:lpwstr>
  </property>
  <property fmtid="{D5CDD505-2E9C-101B-9397-08002B2CF9AE}" pid="8" name="PolicheckCounter">
    <vt:lpwstr>0</vt:lpwstr>
  </property>
  <property fmtid="{D5CDD505-2E9C-101B-9397-08002B2CF9AE}" pid="9" name="APTrustLevel">
    <vt:i4>1</vt:i4>
  </property>
</Properties>
</file>